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0" r:id="rId2"/>
  </p:sldMasterIdLst>
  <p:notesMasterIdLst>
    <p:notesMasterId r:id="rId49"/>
  </p:notesMasterIdLst>
  <p:sldIdLst>
    <p:sldId id="257" r:id="rId3"/>
    <p:sldId id="259" r:id="rId4"/>
    <p:sldId id="260" r:id="rId5"/>
    <p:sldId id="261" r:id="rId6"/>
    <p:sldId id="262" r:id="rId7"/>
    <p:sldId id="283" r:id="rId8"/>
    <p:sldId id="285" r:id="rId9"/>
    <p:sldId id="286" r:id="rId10"/>
    <p:sldId id="263" r:id="rId11"/>
    <p:sldId id="287" r:id="rId12"/>
    <p:sldId id="290" r:id="rId13"/>
    <p:sldId id="292" r:id="rId14"/>
    <p:sldId id="293" r:id="rId15"/>
    <p:sldId id="295" r:id="rId16"/>
    <p:sldId id="296" r:id="rId17"/>
    <p:sldId id="297" r:id="rId18"/>
    <p:sldId id="298" r:id="rId19"/>
    <p:sldId id="299" r:id="rId20"/>
    <p:sldId id="300" r:id="rId21"/>
    <p:sldId id="301" r:id="rId22"/>
    <p:sldId id="302" r:id="rId23"/>
    <p:sldId id="303" r:id="rId24"/>
    <p:sldId id="264" r:id="rId25"/>
    <p:sldId id="265" r:id="rId26"/>
    <p:sldId id="309" r:id="rId27"/>
    <p:sldId id="305" r:id="rId28"/>
    <p:sldId id="306" r:id="rId29"/>
    <p:sldId id="307" r:id="rId30"/>
    <p:sldId id="308"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Lst>
  <p:sldSz cx="12192000" cy="6858000"/>
  <p:notesSz cx="6858000" cy="9144000"/>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3" d="100"/>
          <a:sy n="63" d="100"/>
        </p:scale>
        <p:origin x="-126" y="-114"/>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507C61-C8FF-4F8F-9FB2-9F8E61419749}" type="datetimeFigureOut">
              <a:rPr lang="en-US" smtClean="0"/>
              <a:pPr/>
              <a:t>5/17/2017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F9E17-FA2F-48F7-9FAA-0A75837234DD}" type="slidenum">
              <a:rPr lang="en-US" smtClean="0"/>
              <a:pPr/>
              <a:t>‹#›</a:t>
            </a:fld>
            <a:endParaRPr lang="en-US"/>
          </a:p>
        </p:txBody>
      </p:sp>
    </p:spTree>
    <p:extLst>
      <p:ext uri="{BB962C8B-B14F-4D97-AF65-F5344CB8AC3E}">
        <p14:creationId xmlns:p14="http://schemas.microsoft.com/office/powerpoint/2010/main" xmlns="" val="1661387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43D2312-08A5-4C1B-9130-6BC0C1CB3876}" type="slidenum">
              <a:rPr lang="en-US" altLang="en-US">
                <a:latin typeface="Arial" panose="020B0604020202020204" pitchFamily="34" charset="0"/>
              </a:rPr>
              <a:pPr algn="r" eaLnBrk="1" hangingPunct="1">
                <a:spcBef>
                  <a:spcPct val="0"/>
                </a:spcBef>
              </a:pPr>
              <a:t>1</a:t>
            </a:fld>
            <a:endParaRPr lang="en-US" altLang="en-US">
              <a:latin typeface="Arial" panose="020B0604020202020204" pitchFamily="34" charset="0"/>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xmlns="" val="17961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DD56A2-EB42-4583-A1B0-74FFD783F6D0}" type="slidenum">
              <a:rPr lang="en-US" altLang="en-US">
                <a:latin typeface="Arial" panose="020B0604020202020204" pitchFamily="34" charset="0"/>
              </a:rPr>
              <a:pPr>
                <a:spcBef>
                  <a:spcPct val="0"/>
                </a:spcBef>
              </a:pPr>
              <a:t>46</a:t>
            </a:fld>
            <a:endParaRPr lang="en-US" altLang="en-US">
              <a:latin typeface="Arial" panose="020B0604020202020204" pitchFamily="34" charset="0"/>
            </a:endParaRPr>
          </a:p>
        </p:txBody>
      </p:sp>
    </p:spTree>
    <p:extLst>
      <p:ext uri="{BB962C8B-B14F-4D97-AF65-F5344CB8AC3E}">
        <p14:creationId xmlns:p14="http://schemas.microsoft.com/office/powerpoint/2010/main" xmlns="" val="119073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9396467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196941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533903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xmlns="" val="3507546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781150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2A6BC2A-F36E-4E5F-B92D-B21100EB6C7F}" type="datetimeFigureOut">
              <a:rPr lang="en-US" smtClean="0"/>
              <a:pPr/>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700175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2A6BC2A-F36E-4E5F-B92D-B21100EB6C7F}" type="datetimeFigureOut">
              <a:rPr lang="en-US" smtClean="0"/>
              <a:pPr/>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1530646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9906682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1782056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7"/>
          <p:cNvSpPr>
            <a:spLocks noGrp="1" noChangeArrowheads="1"/>
          </p:cNvSpPr>
          <p:nvPr>
            <p:ph type="dt" sz="half" idx="10"/>
          </p:nvPr>
        </p:nvSpPr>
        <p:spPr/>
        <p:txBody>
          <a:bodyPr/>
          <a:lstStyle>
            <a:lvl1pPr>
              <a:defRPr/>
            </a:lvl1pPr>
          </a:lstStyle>
          <a:p>
            <a:pPr>
              <a:defRPr/>
            </a:pPr>
            <a:endParaRPr lang="en-US" altLang="en-US"/>
          </a:p>
        </p:txBody>
      </p:sp>
      <p:sp>
        <p:nvSpPr>
          <p:cNvPr id="4" name="Slide Number Placeholder 8"/>
          <p:cNvSpPr>
            <a:spLocks noGrp="1" noChangeArrowheads="1"/>
          </p:cNvSpPr>
          <p:nvPr>
            <p:ph type="sldNum" sz="quarter" idx="11"/>
          </p:nvPr>
        </p:nvSpPr>
        <p:spPr/>
        <p:txBody>
          <a:bodyPr/>
          <a:lstStyle>
            <a:lvl1pPr>
              <a:defRPr/>
            </a:lvl1pPr>
          </a:lstStyle>
          <a:p>
            <a:pPr>
              <a:defRPr/>
            </a:pPr>
            <a:fld id="{8E667C30-A0E1-4835-970E-C7C7BC078B87}" type="slidenum">
              <a:rPr lang="en-US" altLang="en-US"/>
              <a:pPr>
                <a:defRPr/>
              </a:pPr>
              <a:t>‹#›</a:t>
            </a:fld>
            <a:endParaRPr lang="en-US" altLang="en-US"/>
          </a:p>
        </p:txBody>
      </p:sp>
      <p:sp>
        <p:nvSpPr>
          <p:cNvPr id="5" name="Rectangle 14"/>
          <p:cNvSpPr>
            <a:spLocks noGrp="1" noChangeArrowheads="1"/>
          </p:cNvSpPr>
          <p:nvPr>
            <p:ph type="ftr"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xmlns="" val="41943869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713C5BAD-8822-4F32-9B61-CFE8FF95E95C}"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7311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52927867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17383861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761696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1784557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A6BC2A-F36E-4E5F-B92D-B21100EB6C7F}" type="datetimeFigureOut">
              <a:rPr lang="en-US" smtClean="0"/>
              <a:pPr/>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3C5BAD-8822-4F32-9B61-CFE8FF95E95C}"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67621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A6BC2A-F36E-4E5F-B92D-B21100EB6C7F}" type="datetimeFigureOut">
              <a:rPr lang="en-US" smtClean="0"/>
              <a:pPr/>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C5BAD-8822-4F32-9B61-CFE8FF95E95C}"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94636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6BC2A-F36E-4E5F-B92D-B21100EB6C7F}" type="datetimeFigureOut">
              <a:rPr lang="en-US" smtClean="0"/>
              <a:pPr/>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4185055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7369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002473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7518617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51304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1841684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627800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830917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27480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9752508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1449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2A6BC2A-F36E-4E5F-B92D-B21100EB6C7F}" type="datetimeFigureOut">
              <a:rPr lang="en-US" smtClean="0"/>
              <a:pPr/>
              <a:t>5/17/2017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3C5BAD-8822-4F32-9B61-CFE8FF95E95C}"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7905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723420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2A6BC2A-F36E-4E5F-B92D-B21100EB6C7F}" type="datetimeFigureOut">
              <a:rPr lang="en-US" smtClean="0"/>
              <a:pPr/>
              <a:t>5/17/2017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238771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2A6BC2A-F36E-4E5F-B92D-B21100EB6C7F}" type="datetimeFigureOut">
              <a:rPr lang="en-US" smtClean="0"/>
              <a:pPr/>
              <a:t>5/17/2017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6727678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22A6BC2A-F36E-4E5F-B92D-B21100EB6C7F}" type="datetimeFigureOut">
              <a:rPr lang="en-US" smtClean="0"/>
              <a:pPr/>
              <a:t>5/17/2017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3095462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422432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2A6BC2A-F36E-4E5F-B92D-B21100EB6C7F}" type="datetimeFigureOut">
              <a:rPr lang="en-US" smtClean="0"/>
              <a:pPr/>
              <a:t>5/17/2017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1792957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xmlns=""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22A6BC2A-F36E-4E5F-B92D-B21100EB6C7F}" type="datetimeFigureOut">
              <a:rPr lang="en-US" smtClean="0"/>
              <a:pPr/>
              <a:t>5/17/2017</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32836676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iming>
    <p:tnLst>
      <p:par>
        <p:cTn id="1" dur="indefinite" restart="never" nodeType="tmRoot"/>
      </p:par>
    </p:tnLst>
  </p:timing>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2A6BC2A-F36E-4E5F-B92D-B21100EB6C7F}" type="datetimeFigureOut">
              <a:rPr lang="en-US" smtClean="0"/>
              <a:pPr/>
              <a:t>5/17/2017</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13C5BAD-8822-4F32-9B61-CFE8FF95E95C}" type="slidenum">
              <a:rPr lang="en-US" smtClean="0"/>
              <a:pPr/>
              <a:t>‹#›</a:t>
            </a:fld>
            <a:endParaRPr lang="en-US"/>
          </a:p>
        </p:txBody>
      </p:sp>
    </p:spTree>
    <p:extLst>
      <p:ext uri="{BB962C8B-B14F-4D97-AF65-F5344CB8AC3E}">
        <p14:creationId xmlns:p14="http://schemas.microsoft.com/office/powerpoint/2010/main" xmlns="" val="23772264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iming>
    <p:tnLst>
      <p:par>
        <p:cTn id="1" dur="indefinite" restart="never" nodeType="tmRoot"/>
      </p:par>
    </p:tnLst>
  </p:timing>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 Target="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Image:Jansa-rumsfeld2.jpg" TargetMode="Externa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ec.europa.eu/commission_barroso/president/images/photos/P-011529-00-01h.jpg" TargetMode="External"/><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14.gif"/></Relationships>
</file>

<file path=ppt/slides/_rels/slide1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slide" Target="slide22.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http://mmarques.neodesigner.com/euro/euro_simb.gif"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slide" Target="slide22.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3.jpeg"/><Relationship Id="rId4" Type="http://schemas.openxmlformats.org/officeDocument/2006/relationships/hyperlink" Target="http://images.google.com.vn/imgres?imgurl=http://www.ctt-reisen.de/images_geld/50_cent.jpg&amp;imgrefurl=http://www.vietlyso.com/forums/showthread.php?t=8310&amp;h=564&amp;w=556&amp;sz=174&amp;hl=vi&amp;start=12&amp;um=1&amp;tbnid=95alsaq2eqqDOM:&amp;tbnh=134&amp;tbnw=132&amp;prev=/images?q=%22Ch%E1%BB%A7+t%E1%BB%8Bch+H%E1%BB%99i+%C4%91%E1%BB%93ng+ch%C3%A2u+%C3%82u%22&amp;svnum=10&amp;um=1&amp;hl=vi&amp;lr=lang_vi&amp;newwindow=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s://vi.wikipedia.org/wiki/Estonia" TargetMode="External"/><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hyperlink" Target="https://vi.wikipedia.org/wiki/Tallinn" TargetMode="External"/><Relationship Id="rId5" Type="http://schemas.openxmlformats.org/officeDocument/2006/relationships/hyperlink" Target="https://vi.wikipedia.org/wiki/Ph%E1%BA%A7n_Lan" TargetMode="External"/><Relationship Id="rId4" Type="http://schemas.openxmlformats.org/officeDocument/2006/relationships/hyperlink" Target="https://vi.wikipedia.org/wiki/Turku"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slide" Target="slide43.xml"/><Relationship Id="rId2" Type="http://schemas.openxmlformats.org/officeDocument/2006/relationships/image" Target="../media/image79.jpeg"/><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slide" Target="slide45.xml"/><Relationship Id="rId10" Type="http://schemas.openxmlformats.org/officeDocument/2006/relationships/slide" Target="slide40.xml"/><Relationship Id="rId4" Type="http://schemas.openxmlformats.org/officeDocument/2006/relationships/slide" Target="slide44.xml"/><Relationship Id="rId9" Type="http://schemas.openxmlformats.org/officeDocument/2006/relationships/image" Target="../media/image83.png"/><Relationship Id="rId14" Type="http://schemas.openxmlformats.org/officeDocument/2006/relationships/slide" Target="slide14.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2.png"/><Relationship Id="rId12" Type="http://schemas.openxmlformats.org/officeDocument/2006/relationships/slide" Target="slide43.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image" Target="../media/image84.png"/><Relationship Id="rId5" Type="http://schemas.openxmlformats.org/officeDocument/2006/relationships/image" Target="../media/image81.png"/><Relationship Id="rId15" Type="http://schemas.openxmlformats.org/officeDocument/2006/relationships/image" Target="../media/image86.png"/><Relationship Id="rId10" Type="http://schemas.openxmlformats.org/officeDocument/2006/relationships/slide" Target="slide40.xml"/><Relationship Id="rId4" Type="http://schemas.openxmlformats.org/officeDocument/2006/relationships/slide" Target="slide44.xml"/><Relationship Id="rId9" Type="http://schemas.openxmlformats.org/officeDocument/2006/relationships/image" Target="../media/image83.png"/><Relationship Id="rId14" Type="http://schemas.openxmlformats.org/officeDocument/2006/relationships/slide" Target="slide4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slide" Target="slide37.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slide" Target="slide37.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37.xml"/><Relationship Id="rId5" Type="http://schemas.openxmlformats.org/officeDocument/2006/relationships/image" Target="../media/image93.png"/><Relationship Id="rId4" Type="http://schemas.openxmlformats.org/officeDocument/2006/relationships/image" Target="../media/image92.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slide" Target="slide37.xml"/><Relationship Id="rId5" Type="http://schemas.openxmlformats.org/officeDocument/2006/relationships/image" Target="../media/image94.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slide" Target="slide37.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0.xml"/><Relationship Id="rId5" Type="http://schemas.openxmlformats.org/officeDocument/2006/relationships/slide" Target="slide37.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tags" Target="../tags/tag5.xml"/><Relationship Id="rId7" Type="http://schemas.openxmlformats.org/officeDocument/2006/relationships/image" Target="../media/image96.jpeg"/><Relationship Id="rId2" Type="http://schemas.openxmlformats.org/officeDocument/2006/relationships/tags" Target="../tags/tag4.xml"/><Relationship Id="rId1" Type="http://schemas.openxmlformats.org/officeDocument/2006/relationships/audio" Target="file:///D:\luutru\BAITHITP\bai%20thi%20dia%20ly\BICH\BAI%2019-&#272;7-11-4\Tuoi_muoi_lam.mp3" TargetMode="External"/><Relationship Id="rId6" Type="http://schemas.openxmlformats.org/officeDocument/2006/relationships/image" Target="../media/image95.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gif"/><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8258" y="415637"/>
            <a:ext cx="10321636" cy="5909310"/>
          </a:xfrm>
          <a:prstGeom prst="rect">
            <a:avLst/>
          </a:prstGeom>
          <a:solidFill>
            <a:schemeClr val="accent3">
              <a:lumMod val="40000"/>
              <a:lumOff val="60000"/>
            </a:schemeClr>
          </a:solidFill>
        </p:spPr>
        <p:txBody>
          <a:bodyPr wrap="square" rtlCol="0">
            <a:spAutoFit/>
          </a:bodyPr>
          <a:lstStyle/>
          <a:p>
            <a:pPr algn="ctr"/>
            <a:endParaRPr lang="en-US" sz="4000" b="1" dirty="0" smtClean="0">
              <a:latin typeface="Times New Roman" panose="02020603050405020304" pitchFamily="18" charset="0"/>
              <a:cs typeface="Times New Roman" panose="02020603050405020304" pitchFamily="18" charset="0"/>
            </a:endParaRPr>
          </a:p>
          <a:p>
            <a:pPr algn="ctr"/>
            <a:endParaRPr lang="en-US" sz="4000" b="1" dirty="0">
              <a:latin typeface="Times New Roman" panose="02020603050405020304" pitchFamily="18" charset="0"/>
              <a:cs typeface="Times New Roman" panose="02020603050405020304" pitchFamily="18" charset="0"/>
            </a:endParaRPr>
          </a:p>
          <a:p>
            <a:pPr algn="ctr"/>
            <a:endParaRPr lang="en-US" sz="4000" b="1" dirty="0" smtClean="0">
              <a:latin typeface="Times New Roman" panose="02020603050405020304" pitchFamily="18" charset="0"/>
              <a:cs typeface="Times New Roman" panose="02020603050405020304" pitchFamily="18" charset="0"/>
            </a:endParaRPr>
          </a:p>
          <a:p>
            <a:pPr algn="ctr"/>
            <a:r>
              <a:rPr lang="en-US" sz="6000" b="1" dirty="0" smtClean="0">
                <a:latin typeface="Times New Roman" panose="02020603050405020304" pitchFamily="18" charset="0"/>
                <a:cs typeface="Times New Roman" panose="02020603050405020304" pitchFamily="18" charset="0"/>
              </a:rPr>
              <a:t>ĐỊA LÍ 7</a:t>
            </a: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endParaRPr lang="en-US" b="1" dirty="0" smtClean="0">
              <a:latin typeface="Times New Roman" panose="02020603050405020304" pitchFamily="18" charset="0"/>
              <a:cs typeface="Times New Roman" panose="02020603050405020304" pitchFamily="18" charset="0"/>
            </a:endParaRPr>
          </a:p>
          <a:p>
            <a:r>
              <a:rPr lang="en-US" b="1" dirty="0" smtClean="0">
                <a:latin typeface="Times New Roman" panose="02020603050405020304" pitchFamily="18" charset="0"/>
                <a:cs typeface="Times New Roman" panose="02020603050405020304" pitchFamily="18" charset="0"/>
              </a:rPr>
              <a:t>GV: TRẦN THỊ MÙI</a:t>
            </a:r>
          </a:p>
          <a:p>
            <a:r>
              <a:rPr lang="en-US" b="1" dirty="0" smtClean="0">
                <a:latin typeface="Times New Roman" panose="02020603050405020304" pitchFamily="18" charset="0"/>
                <a:cs typeface="Times New Roman" panose="02020603050405020304" pitchFamily="18" charset="0"/>
              </a:rPr>
              <a:t>TRƯỜNG : THCS GIA THỤY – LONG BIÊN – HÀ NỘI</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78712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526465" y="1066800"/>
            <a:ext cx="9594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dirty="0">
                <a:solidFill>
                  <a:srgbClr val="0000FF"/>
                </a:solidFill>
                <a:latin typeface="Times New Roman" panose="02020603050405020304" pitchFamily="18" charset="0"/>
                <a:cs typeface="Times New Roman" panose="02020603050405020304" pitchFamily="18" charset="0"/>
              </a:rPr>
              <a:t>   2. EU – </a:t>
            </a:r>
            <a:r>
              <a:rPr lang="en-US" altLang="en-US" sz="2800" b="1" dirty="0" err="1">
                <a:solidFill>
                  <a:srgbClr val="0000FF"/>
                </a:solidFill>
                <a:latin typeface="Times New Roman" panose="02020603050405020304" pitchFamily="18" charset="0"/>
                <a:cs typeface="Times New Roman" panose="02020603050405020304" pitchFamily="18" charset="0"/>
              </a:rPr>
              <a:t>mô</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liên</a:t>
            </a:r>
            <a:r>
              <a:rPr lang="en-US" altLang="en-US" sz="2800" b="1" dirty="0">
                <a:solidFill>
                  <a:srgbClr val="0000FF"/>
                </a:solidFill>
                <a:latin typeface="Times New Roman" panose="02020603050405020304" pitchFamily="18" charset="0"/>
                <a:cs typeface="Times New Roman" panose="02020603050405020304" pitchFamily="18" charset="0"/>
              </a:rPr>
              <a:t> minh </a:t>
            </a:r>
            <a:r>
              <a:rPr lang="en-US" altLang="en-US" sz="2800" b="1" dirty="0" err="1">
                <a:solidFill>
                  <a:srgbClr val="0000FF"/>
                </a:solidFill>
                <a:latin typeface="Times New Roman" panose="02020603050405020304" pitchFamily="18" charset="0"/>
                <a:cs typeface="Times New Roman" panose="02020603050405020304" pitchFamily="18" charset="0"/>
              </a:rPr>
              <a:t>toàn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nhất</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4"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1853355966"/>
              </p:ext>
            </p:extLst>
          </p:nvPr>
        </p:nvGraphicFramePr>
        <p:xfrm>
          <a:off x="526465" y="1752600"/>
          <a:ext cx="11346880" cy="3699163"/>
        </p:xfrm>
        <a:graphic>
          <a:graphicData uri="http://schemas.openxmlformats.org/drawingml/2006/table">
            <a:tbl>
              <a:tblPr>
                <a:tableStyleId>{5C22544A-7EE6-4342-B048-85BDC9FD1C3A}</a:tableStyleId>
              </a:tblPr>
              <a:tblGrid>
                <a:gridCol w="11346880">
                  <a:extLst>
                    <a:ext uri="{9D8B030D-6E8A-4147-A177-3AD203B41FA5}">
                      <a16:colId xmlns:a16="http://schemas.microsoft.com/office/drawing/2014/main" xmlns="" val="164489727"/>
                    </a:ext>
                  </a:extLst>
                </a:gridCol>
              </a:tblGrid>
              <a:tr h="3699163">
                <a:tc>
                  <a:txBody>
                    <a:bodyPr/>
                    <a:lstStyle/>
                    <a:p>
                      <a:pPr marL="0" marR="0" algn="just">
                        <a:spcBef>
                          <a:spcPts val="0"/>
                        </a:spcBef>
                        <a:spcAft>
                          <a:spcPts val="0"/>
                        </a:spcAft>
                      </a:pPr>
                      <a:r>
                        <a:rPr lang="en-US" sz="2600" b="1" dirty="0" smtClean="0">
                          <a:solidFill>
                            <a:schemeClr val="tx1"/>
                          </a:solidFill>
                          <a:effectLst/>
                          <a:latin typeface="Times New Roman" panose="02020603050405020304" pitchFamily="18" charset="0"/>
                          <a:cs typeface="Times New Roman" panose="02020603050405020304" pitchFamily="18" charset="0"/>
                        </a:rPr>
                        <a:t>- </a:t>
                      </a:r>
                      <a:r>
                        <a:rPr lang="en-US" sz="2600" b="1" dirty="0" err="1" smtClean="0">
                          <a:solidFill>
                            <a:schemeClr val="tx1"/>
                          </a:solidFill>
                          <a:effectLst/>
                          <a:latin typeface="Times New Roman" panose="02020603050405020304" pitchFamily="18" charset="0"/>
                          <a:cs typeface="Times New Roman" panose="02020603050405020304" pitchFamily="18" charset="0"/>
                        </a:rPr>
                        <a:t>Có</a:t>
                      </a:r>
                      <a:r>
                        <a:rPr lang="en-US" sz="2600" b="1" dirty="0" smtClean="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cấu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tổ</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chức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toàn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diện</a:t>
                      </a:r>
                      <a:endParaRPr lang="en-US" sz="2600" b="1" dirty="0">
                        <a:solidFill>
                          <a:schemeClr val="tx1"/>
                        </a:solidFill>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trị:có</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quan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lập</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pháp</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là</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nghị</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viện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châu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Âu</a:t>
                      </a:r>
                      <a:r>
                        <a:rPr lang="en-US" sz="2600" b="1" dirty="0">
                          <a:solidFill>
                            <a:schemeClr val="tx1"/>
                          </a:solidFill>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Kinh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tế:có</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sách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chung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hệ</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thống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tiền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tệ</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chung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đồng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smtClean="0">
                          <a:solidFill>
                            <a:schemeClr val="tx1"/>
                          </a:solidFill>
                          <a:effectLst/>
                          <a:latin typeface="Times New Roman" panose="02020603050405020304" pitchFamily="18" charset="0"/>
                          <a:cs typeface="Times New Roman" panose="02020603050405020304" pitchFamily="18" charset="0"/>
                        </a:rPr>
                        <a:t>Euro) </a:t>
                      </a:r>
                      <a:r>
                        <a:rPr lang="en-US" sz="2600" b="1" dirty="0" err="1">
                          <a:solidFill>
                            <a:schemeClr val="tx1"/>
                          </a:solidFill>
                          <a:effectLst/>
                          <a:latin typeface="Times New Roman" panose="02020603050405020304" pitchFamily="18" charset="0"/>
                          <a:cs typeface="Times New Roman" panose="02020603050405020304" pitchFamily="18" charset="0"/>
                        </a:rPr>
                        <a:t>tự</a:t>
                      </a:r>
                      <a:r>
                        <a:rPr lang="en-US" sz="2600" b="1" dirty="0">
                          <a:solidFill>
                            <a:schemeClr val="tx1"/>
                          </a:solidFill>
                          <a:effectLst/>
                          <a:latin typeface="Times New Roman" panose="02020603050405020304" pitchFamily="18" charset="0"/>
                          <a:cs typeface="Times New Roman" panose="02020603050405020304" pitchFamily="18" charset="0"/>
                        </a:rPr>
                        <a:t> do </a:t>
                      </a:r>
                      <a:r>
                        <a:rPr lang="en-US" sz="2600" b="1" dirty="0" err="1">
                          <a:solidFill>
                            <a:schemeClr val="tx1"/>
                          </a:solidFill>
                          <a:effectLst/>
                          <a:latin typeface="Times New Roman" panose="02020603050405020304" pitchFamily="18" charset="0"/>
                          <a:cs typeface="Times New Roman" panose="02020603050405020304" pitchFamily="18" charset="0"/>
                        </a:rPr>
                        <a:t>lưu</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thông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hàng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hoá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dịch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vụ</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vốn</a:t>
                      </a:r>
                      <a:endParaRPr lang="en-US" sz="2600" b="1" dirty="0">
                        <a:solidFill>
                          <a:schemeClr val="tx1"/>
                        </a:solidFill>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Văn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hoá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smtClean="0">
                          <a:solidFill>
                            <a:schemeClr val="tx1"/>
                          </a:solidFill>
                          <a:effectLst/>
                          <a:latin typeface="Times New Roman" panose="02020603050405020304" pitchFamily="18" charset="0"/>
                          <a:cs typeface="Times New Roman" panose="02020603050405020304" pitchFamily="18" charset="0"/>
                        </a:rPr>
                        <a:t>:</a:t>
                      </a:r>
                      <a:r>
                        <a:rPr lang="en-US" sz="2600" b="1" dirty="0" err="1" smtClean="0">
                          <a:solidFill>
                            <a:schemeClr val="tx1"/>
                          </a:solidFill>
                          <a:effectLst/>
                          <a:latin typeface="Times New Roman" panose="02020603050405020304" pitchFamily="18" charset="0"/>
                          <a:cs typeface="Times New Roman" panose="02020603050405020304" pitchFamily="18" charset="0"/>
                        </a:rPr>
                        <a:t>chú</a:t>
                      </a:r>
                      <a:r>
                        <a:rPr lang="en-US" sz="2600" b="1" dirty="0" smtClean="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trọng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bảo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vệ</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tính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đa</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dạng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về</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văn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hoá</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và</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ngôn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ngữ</a:t>
                      </a:r>
                      <a:r>
                        <a:rPr lang="en-US" sz="2600" b="1" dirty="0">
                          <a:solidFill>
                            <a:schemeClr val="tx1"/>
                          </a:solidFill>
                          <a:effectLst/>
                          <a:latin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Xã</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hội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quan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tâm</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tổ</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chức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tài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trợ</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học</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ngoại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ngữ</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trao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đổi</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sinh</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viên</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đào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tạo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lao</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động</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có</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tay</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nghề</a:t>
                      </a:r>
                      <a:r>
                        <a:rPr lang="en-US" sz="2600" b="1" dirty="0">
                          <a:solidFill>
                            <a:schemeClr val="tx1"/>
                          </a:solidFill>
                          <a:effectLst/>
                          <a:latin typeface="Times New Roman" panose="02020603050405020304" pitchFamily="18" charset="0"/>
                          <a:cs typeface="Times New Roman" panose="02020603050405020304" pitchFamily="18" charset="0"/>
                        </a:rPr>
                        <a:t> </a:t>
                      </a:r>
                      <a:r>
                        <a:rPr lang="en-US" sz="2600" b="1" dirty="0" err="1">
                          <a:solidFill>
                            <a:schemeClr val="tx1"/>
                          </a:solidFill>
                          <a:effectLst/>
                          <a:latin typeface="Times New Roman" panose="02020603050405020304" pitchFamily="18" charset="0"/>
                          <a:cs typeface="Times New Roman" panose="02020603050405020304" pitchFamily="18" charset="0"/>
                        </a:rPr>
                        <a:t>cao</a:t>
                      </a:r>
                      <a:r>
                        <a:rPr lang="en-US" sz="2600" b="1" dirty="0">
                          <a:solidFill>
                            <a:schemeClr val="tx1"/>
                          </a:solidFill>
                          <a:effectLst/>
                          <a:latin typeface="Times New Roman" panose="02020603050405020304" pitchFamily="18" charset="0"/>
                          <a:cs typeface="Times New Roman" panose="02020603050405020304" pitchFamily="18" charset="0"/>
                        </a:rPr>
                        <a:t>.</a:t>
                      </a:r>
                      <a:endParaRPr lang="en-US" sz="26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xmlns="" val="408555581"/>
                  </a:ext>
                </a:extLst>
              </a:tr>
            </a:tbl>
          </a:graphicData>
        </a:graphic>
      </p:graphicFrame>
    </p:spTree>
    <p:extLst>
      <p:ext uri="{BB962C8B-B14F-4D97-AF65-F5344CB8AC3E}">
        <p14:creationId xmlns:p14="http://schemas.microsoft.com/office/powerpoint/2010/main" xmlns="" val="1546218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605" name="Picture 13" descr="Nhung tru cot cua ngoi nha chung EU"/>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31875" y="195263"/>
            <a:ext cx="10580688" cy="6662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97216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38605"/>
                                        </p:tgtEl>
                                        <p:attrNameLst>
                                          <p:attrName>style.visibility</p:attrName>
                                        </p:attrNameLst>
                                      </p:cBhvr>
                                      <p:to>
                                        <p:strVal val="visible"/>
                                      </p:to>
                                    </p:set>
                                    <p:animEffect transition="in" filter="diamond(in)">
                                      <p:cBhvr>
                                        <p:cTn id="7" dur="2000"/>
                                        <p:tgtEl>
                                          <p:spTgt spid="238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91" name="Picture 11" descr="Cac co quan dau nao cua EU">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35150" y="1158875"/>
            <a:ext cx="8956675" cy="569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3" name="Text Box 13"/>
          <p:cNvSpPr txBox="1">
            <a:spLocks noChangeArrowheads="1"/>
          </p:cNvSpPr>
          <p:nvPr/>
        </p:nvSpPr>
        <p:spPr bwMode="auto">
          <a:xfrm>
            <a:off x="3159125" y="468313"/>
            <a:ext cx="5181600"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en-US" altLang="en-US" b="1">
                <a:latin typeface="Times New Roman" panose="02020603050405020304" pitchFamily="18" charset="0"/>
                <a:cs typeface="Times New Roman" panose="02020603050405020304" pitchFamily="18" charset="0"/>
              </a:rPr>
              <a:t>Các cơ quan đầu não của EU</a:t>
            </a:r>
          </a:p>
        </p:txBody>
      </p:sp>
    </p:spTree>
    <p:extLst>
      <p:ext uri="{BB962C8B-B14F-4D97-AF65-F5344CB8AC3E}">
        <p14:creationId xmlns:p14="http://schemas.microsoft.com/office/powerpoint/2010/main" xmlns="" val="1110427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50893"/>
                                        </p:tgtEl>
                                        <p:attrNameLst>
                                          <p:attrName>style.visibility</p:attrName>
                                        </p:attrNameLst>
                                      </p:cBhvr>
                                      <p:to>
                                        <p:strVal val="visible"/>
                                      </p:to>
                                    </p:set>
                                    <p:animEffect transition="in" filter="diamond(in)">
                                      <p:cBhvr>
                                        <p:cTn id="7" dur="2000"/>
                                        <p:tgtEl>
                                          <p:spTgt spid="250893"/>
                                        </p:tgtEl>
                                      </p:cBhvr>
                                    </p:animEffect>
                                  </p:childTnLst>
                                </p:cTn>
                              </p:par>
                              <p:par>
                                <p:cTn id="8" presetID="8" presetClass="entr" presetSubtype="16" fill="hold" nodeType="withEffect">
                                  <p:stCondLst>
                                    <p:cond delay="0"/>
                                  </p:stCondLst>
                                  <p:childTnLst>
                                    <p:set>
                                      <p:cBhvr>
                                        <p:cTn id="9" dur="1" fill="hold">
                                          <p:stCondLst>
                                            <p:cond delay="0"/>
                                          </p:stCondLst>
                                        </p:cTn>
                                        <p:tgtEl>
                                          <p:spTgt spid="250891"/>
                                        </p:tgtEl>
                                        <p:attrNameLst>
                                          <p:attrName>style.visibility</p:attrName>
                                        </p:attrNameLst>
                                      </p:cBhvr>
                                      <p:to>
                                        <p:strVal val="visible"/>
                                      </p:to>
                                    </p:set>
                                    <p:animEffect transition="in" filter="diamond(in)">
                                      <p:cBhvr>
                                        <p:cTn id="10" dur="2000"/>
                                        <p:tgtEl>
                                          <p:spTgt spid="250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idx="4294967295"/>
          </p:nvPr>
        </p:nvSpPr>
        <p:spPr>
          <a:xfrm>
            <a:off x="2209800" y="1189038"/>
            <a:ext cx="5824538" cy="334962"/>
          </a:xfrm>
        </p:spPr>
        <p:txBody>
          <a:bodyPr rtlCol="0">
            <a:normAutofit fontScale="90000"/>
          </a:bodyPr>
          <a:lstStyle/>
          <a:p>
            <a:pPr fontAlgn="auto">
              <a:spcAft>
                <a:spcPts val="0"/>
              </a:spcAft>
              <a:defRPr/>
            </a:pPr>
            <a:r>
              <a:rPr lang="en-US" altLang="en-US" b="1" smtClean="0">
                <a:solidFill>
                  <a:srgbClr val="FF0000"/>
                </a:solidFill>
                <a:latin typeface="Times New Roman" panose="02020603050405020304" pitchFamily="18" charset="0"/>
              </a:rPr>
              <a:t>Hội đồng châu Âu</a:t>
            </a:r>
          </a:p>
        </p:txBody>
      </p:sp>
      <p:sp>
        <p:nvSpPr>
          <p:cNvPr id="6147" name="Rectangle 3"/>
          <p:cNvSpPr>
            <a:spLocks noGrp="1" noChangeArrowheads="1"/>
          </p:cNvSpPr>
          <p:nvPr>
            <p:ph type="body" idx="4294967295"/>
          </p:nvPr>
        </p:nvSpPr>
        <p:spPr>
          <a:xfrm>
            <a:off x="1524000" y="838200"/>
            <a:ext cx="9372600" cy="5181600"/>
          </a:xfrm>
        </p:spPr>
        <p:txBody>
          <a:bodyPr/>
          <a:lstStyle/>
          <a:p>
            <a:pPr>
              <a:buFontTx/>
              <a:buNone/>
            </a:pPr>
            <a:r>
              <a:rPr lang="en-US" altLang="en-US" smtClean="0">
                <a:latin typeface="Times New Roman" panose="02020603050405020304" pitchFamily="18" charset="0"/>
              </a:rPr>
              <a:t>      </a:t>
            </a:r>
          </a:p>
        </p:txBody>
      </p:sp>
      <p:sp>
        <p:nvSpPr>
          <p:cNvPr id="140292" name="Rectangle 4"/>
          <p:cNvSpPr>
            <a:spLocks noChangeArrowheads="1"/>
          </p:cNvSpPr>
          <p:nvPr/>
        </p:nvSpPr>
        <p:spPr bwMode="auto">
          <a:xfrm>
            <a:off x="8313738" y="5005388"/>
            <a:ext cx="3063875" cy="120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a:latin typeface="Times New Roman" panose="02020603050405020304" pitchFamily="18" charset="0"/>
                <a:cs typeface="Times New Roman" panose="02020603050405020304" pitchFamily="18" charset="0"/>
              </a:rPr>
              <a:t>  </a:t>
            </a:r>
            <a:r>
              <a:rPr lang="en-US" altLang="en-US" sz="1800" b="1">
                <a:solidFill>
                  <a:srgbClr val="FF0000"/>
                </a:solidFill>
                <a:latin typeface="Times New Roman" panose="02020603050405020304" pitchFamily="18" charset="0"/>
                <a:cs typeface="Times New Roman" panose="02020603050405020304" pitchFamily="18" charset="0"/>
              </a:rPr>
              <a:t>Chủ tịch Hội đồng châu Âu</a:t>
            </a:r>
          </a:p>
          <a:p>
            <a:pPr algn="ctr" eaLnBrk="1" hangingPunct="1">
              <a:lnSpc>
                <a:spcPct val="100000"/>
              </a:lnSpc>
              <a:spcBef>
                <a:spcPct val="0"/>
              </a:spcBef>
              <a:buFontTx/>
              <a:buNone/>
            </a:pPr>
            <a:r>
              <a:rPr lang="en-US" altLang="en-US" sz="1800" b="1">
                <a:solidFill>
                  <a:srgbClr val="FF0000"/>
                </a:solidFill>
                <a:latin typeface="Times New Roman" panose="02020603050405020304" pitchFamily="18" charset="0"/>
                <a:cs typeface="Times New Roman" panose="02020603050405020304" pitchFamily="18" charset="0"/>
              </a:rPr>
              <a:t>Janez Jansa – Thủ tướng Slovenia</a:t>
            </a:r>
          </a:p>
          <a:p>
            <a:pPr algn="ctr" eaLnBrk="1" hangingPunct="1">
              <a:lnSpc>
                <a:spcPct val="100000"/>
              </a:lnSpc>
              <a:spcBef>
                <a:spcPct val="0"/>
              </a:spcBef>
              <a:buFontTx/>
              <a:buNone/>
            </a:pPr>
            <a:endParaRPr lang="en-US" altLang="en-US" sz="1800" b="1">
              <a:solidFill>
                <a:srgbClr val="FF0000"/>
              </a:solidFill>
              <a:latin typeface="Times New Roman" panose="02020603050405020304" pitchFamily="18" charset="0"/>
              <a:cs typeface="Times New Roman" panose="02020603050405020304" pitchFamily="18" charset="0"/>
            </a:endParaRPr>
          </a:p>
        </p:txBody>
      </p:sp>
      <p:sp>
        <p:nvSpPr>
          <p:cNvPr id="140293" name="Rectangle 5"/>
          <p:cNvSpPr>
            <a:spLocks noChangeArrowheads="1"/>
          </p:cNvSpPr>
          <p:nvPr/>
        </p:nvSpPr>
        <p:spPr bwMode="auto">
          <a:xfrm>
            <a:off x="417513" y="1981200"/>
            <a:ext cx="7791450" cy="3970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pPr>
            <a:r>
              <a:rPr lang="en-US" altLang="en-US" b="1">
                <a:solidFill>
                  <a:srgbClr val="660066"/>
                </a:solidFill>
                <a:latin typeface="Times New Roman" panose="02020603050405020304" pitchFamily="18" charset="0"/>
              </a:rPr>
              <a:t>- Gồm ng</a:t>
            </a:r>
            <a:r>
              <a:rPr lang="vi-VN" altLang="en-US" b="1">
                <a:solidFill>
                  <a:srgbClr val="660066"/>
                </a:solidFill>
                <a:latin typeface="Times New Roman" panose="02020603050405020304" pitchFamily="18" charset="0"/>
              </a:rPr>
              <a:t>ườ</a:t>
            </a:r>
            <a:r>
              <a:rPr lang="en-US" altLang="en-US" b="1">
                <a:solidFill>
                  <a:srgbClr val="660066"/>
                </a:solidFill>
                <a:latin typeface="Times New Roman" panose="02020603050405020304" pitchFamily="18" charset="0"/>
              </a:rPr>
              <a:t>i </a:t>
            </a:r>
            <a:r>
              <a:rPr lang="vi-VN" altLang="en-US" b="1">
                <a:solidFill>
                  <a:srgbClr val="660066"/>
                </a:solidFill>
                <a:latin typeface="Times New Roman" panose="02020603050405020304" pitchFamily="18" charset="0"/>
              </a:rPr>
              <a:t>đứ</a:t>
            </a:r>
            <a:r>
              <a:rPr lang="en-US" altLang="en-US" b="1">
                <a:solidFill>
                  <a:srgbClr val="660066"/>
                </a:solidFill>
                <a:latin typeface="Times New Roman" panose="02020603050405020304" pitchFamily="18" charset="0"/>
              </a:rPr>
              <a:t>ng </a:t>
            </a:r>
            <a:r>
              <a:rPr lang="vi-VN" altLang="en-US" b="1">
                <a:solidFill>
                  <a:srgbClr val="660066"/>
                </a:solidFill>
                <a:latin typeface="Times New Roman" panose="02020603050405020304" pitchFamily="18" charset="0"/>
              </a:rPr>
              <a:t>đầ</a:t>
            </a:r>
            <a:r>
              <a:rPr lang="en-US" altLang="en-US" b="1">
                <a:solidFill>
                  <a:srgbClr val="660066"/>
                </a:solidFill>
                <a:latin typeface="Times New Roman" panose="02020603050405020304" pitchFamily="18" charset="0"/>
              </a:rPr>
              <a:t>u nhà n</a:t>
            </a:r>
            <a:r>
              <a:rPr lang="vi-VN" altLang="en-US" b="1">
                <a:solidFill>
                  <a:srgbClr val="660066"/>
                </a:solidFill>
                <a:latin typeface="Times New Roman" panose="02020603050405020304" pitchFamily="18" charset="0"/>
              </a:rPr>
              <a:t>ướ</a:t>
            </a:r>
            <a:r>
              <a:rPr lang="en-US" altLang="en-US" b="1">
                <a:solidFill>
                  <a:srgbClr val="660066"/>
                </a:solidFill>
                <a:latin typeface="Times New Roman" panose="02020603050405020304" pitchFamily="18" charset="0"/>
              </a:rPr>
              <a:t>c và chính phủ các n</a:t>
            </a:r>
            <a:r>
              <a:rPr lang="vi-VN" altLang="en-US" b="1">
                <a:solidFill>
                  <a:srgbClr val="660066"/>
                </a:solidFill>
                <a:latin typeface="Times New Roman" panose="02020603050405020304" pitchFamily="18" charset="0"/>
              </a:rPr>
              <a:t>ướ</a:t>
            </a:r>
            <a:r>
              <a:rPr lang="en-US" altLang="en-US" b="1">
                <a:solidFill>
                  <a:srgbClr val="660066"/>
                </a:solidFill>
                <a:latin typeface="Times New Roman" panose="02020603050405020304" pitchFamily="18" charset="0"/>
              </a:rPr>
              <a:t>c thành viên.</a:t>
            </a:r>
          </a:p>
          <a:p>
            <a:pPr eaLnBrk="1" hangingPunct="1">
              <a:lnSpc>
                <a:spcPct val="150000"/>
              </a:lnSpc>
              <a:spcBef>
                <a:spcPct val="0"/>
              </a:spcBef>
              <a:buFontTx/>
              <a:buNone/>
            </a:pPr>
            <a:r>
              <a:rPr lang="en-US" altLang="en-US" b="1">
                <a:solidFill>
                  <a:srgbClr val="660066"/>
                </a:solidFill>
                <a:latin typeface="Times New Roman" panose="02020603050405020304" pitchFamily="18" charset="0"/>
              </a:rPr>
              <a:t>- Chức n</a:t>
            </a:r>
            <a:r>
              <a:rPr lang="vi-VN" altLang="en-US" b="1">
                <a:solidFill>
                  <a:srgbClr val="660066"/>
                </a:solidFill>
                <a:latin typeface="Times New Roman" panose="02020603050405020304" pitchFamily="18" charset="0"/>
              </a:rPr>
              <a:t>ă</a:t>
            </a:r>
            <a:r>
              <a:rPr lang="en-US" altLang="en-US" b="1">
                <a:solidFill>
                  <a:srgbClr val="660066"/>
                </a:solidFill>
                <a:latin typeface="Times New Roman" panose="02020603050405020304" pitchFamily="18" charset="0"/>
              </a:rPr>
              <a:t>ng: là c</a:t>
            </a:r>
            <a:r>
              <a:rPr lang="vi-VN" altLang="en-US" b="1">
                <a:solidFill>
                  <a:srgbClr val="660066"/>
                </a:solidFill>
                <a:latin typeface="Times New Roman" panose="02020603050405020304" pitchFamily="18" charset="0"/>
              </a:rPr>
              <a:t>ơ</a:t>
            </a:r>
            <a:r>
              <a:rPr lang="en-US" altLang="en-US" b="1">
                <a:solidFill>
                  <a:srgbClr val="660066"/>
                </a:solidFill>
                <a:latin typeface="Times New Roman" panose="02020603050405020304" pitchFamily="18" charset="0"/>
              </a:rPr>
              <a:t> quan quyền lực cao nhất EU; xác </a:t>
            </a:r>
            <a:r>
              <a:rPr lang="vi-VN" altLang="en-US" b="1">
                <a:solidFill>
                  <a:srgbClr val="660066"/>
                </a:solidFill>
                <a:latin typeface="Times New Roman" panose="02020603050405020304" pitchFamily="18" charset="0"/>
              </a:rPr>
              <a:t>đị</a:t>
            </a:r>
            <a:r>
              <a:rPr lang="en-US" altLang="en-US" b="1">
                <a:solidFill>
                  <a:srgbClr val="660066"/>
                </a:solidFill>
                <a:latin typeface="Times New Roman" panose="02020603050405020304" pitchFamily="18" charset="0"/>
              </a:rPr>
              <a:t>nh </a:t>
            </a:r>
            <a:r>
              <a:rPr lang="vi-VN" altLang="en-US" b="1">
                <a:solidFill>
                  <a:srgbClr val="660066"/>
                </a:solidFill>
                <a:latin typeface="Times New Roman" panose="02020603050405020304" pitchFamily="18" charset="0"/>
              </a:rPr>
              <a:t>đườ</a:t>
            </a:r>
            <a:r>
              <a:rPr lang="en-US" altLang="en-US" b="1">
                <a:solidFill>
                  <a:srgbClr val="660066"/>
                </a:solidFill>
                <a:latin typeface="Times New Roman" panose="02020603050405020304" pitchFamily="18" charset="0"/>
              </a:rPr>
              <a:t>ng lối, chính sách của EU và chỉ đạo, hướng dẫn các hoạt đồng của Hội đồng Bộ trưởng.</a:t>
            </a:r>
          </a:p>
        </p:txBody>
      </p:sp>
      <p:pic>
        <p:nvPicPr>
          <p:cNvPr id="140294" name="Picture 6" descr="The President-in-Office of the European Council Janez Janša, Prime Minister of Slovenia">
            <a:hlinkClick r:id="rId2" tooltip="The President-in-Office of the European Council Janez Janša, Prime Minister of Slovenia"/>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208963" y="347663"/>
            <a:ext cx="363855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Picture 8" descr="3dflags_xad0001-0003a"/>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128588" y="33338"/>
            <a:ext cx="1828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36621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40290"/>
                                        </p:tgtEl>
                                        <p:attrNameLst>
                                          <p:attrName>style.visibility</p:attrName>
                                        </p:attrNameLst>
                                      </p:cBhvr>
                                      <p:to>
                                        <p:strVal val="visible"/>
                                      </p:to>
                                    </p:set>
                                    <p:animEffect transition="in" filter="fade">
                                      <p:cBhvr>
                                        <p:cTn id="7" dur="192" decel="100000"/>
                                        <p:tgtEl>
                                          <p:spTgt spid="140290"/>
                                        </p:tgtEl>
                                      </p:cBhvr>
                                    </p:animEffect>
                                    <p:animScale>
                                      <p:cBhvr>
                                        <p:cTn id="8" dur="192" decel="100000"/>
                                        <p:tgtEl>
                                          <p:spTgt spid="140290"/>
                                        </p:tgtEl>
                                      </p:cBhvr>
                                      <p:from x="10000" y="10000"/>
                                      <p:to x="200000" y="450000"/>
                                    </p:animScale>
                                    <p:animScale>
                                      <p:cBhvr>
                                        <p:cTn id="9" dur="308" accel="100000" fill="hold">
                                          <p:stCondLst>
                                            <p:cond delay="192"/>
                                          </p:stCondLst>
                                        </p:cTn>
                                        <p:tgtEl>
                                          <p:spTgt spid="140290"/>
                                        </p:tgtEl>
                                      </p:cBhvr>
                                      <p:from x="200000" y="450000"/>
                                      <p:to x="100000" y="100000"/>
                                    </p:animScale>
                                    <p:set>
                                      <p:cBhvr>
                                        <p:cTn id="10" dur="192" fill="hold"/>
                                        <p:tgtEl>
                                          <p:spTgt spid="140290"/>
                                        </p:tgtEl>
                                        <p:attrNameLst>
                                          <p:attrName>ppt_x</p:attrName>
                                        </p:attrNameLst>
                                      </p:cBhvr>
                                      <p:to>
                                        <p:strVal val="(0.5)"/>
                                      </p:to>
                                    </p:set>
                                    <p:anim from="(0.5)" to="(#ppt_x)" calcmode="lin" valueType="num">
                                      <p:cBhvr>
                                        <p:cTn id="11" dur="308" accel="100000" fill="hold">
                                          <p:stCondLst>
                                            <p:cond delay="192"/>
                                          </p:stCondLst>
                                        </p:cTn>
                                        <p:tgtEl>
                                          <p:spTgt spid="140290"/>
                                        </p:tgtEl>
                                        <p:attrNameLst>
                                          <p:attrName>ppt_x</p:attrName>
                                        </p:attrNameLst>
                                      </p:cBhvr>
                                    </p:anim>
                                    <p:set>
                                      <p:cBhvr>
                                        <p:cTn id="12" dur="192" fill="hold"/>
                                        <p:tgtEl>
                                          <p:spTgt spid="140290"/>
                                        </p:tgtEl>
                                        <p:attrNameLst>
                                          <p:attrName>ppt_y</p:attrName>
                                        </p:attrNameLst>
                                      </p:cBhvr>
                                      <p:to>
                                        <p:strVal val="(#ppt_y+0.4)"/>
                                      </p:to>
                                    </p:set>
                                    <p:anim from="(#ppt_y+0.4)" to="(#ppt_y)" calcmode="lin" valueType="num">
                                      <p:cBhvr>
                                        <p:cTn id="13" dur="308" accel="100000" fill="hold">
                                          <p:stCondLst>
                                            <p:cond delay="192"/>
                                          </p:stCondLst>
                                        </p:cTn>
                                        <p:tgtEl>
                                          <p:spTgt spid="1402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40294"/>
                                        </p:tgtEl>
                                        <p:attrNameLst>
                                          <p:attrName>style.visibility</p:attrName>
                                        </p:attrNameLst>
                                      </p:cBhvr>
                                      <p:to>
                                        <p:strVal val="visible"/>
                                      </p:to>
                                    </p:set>
                                    <p:animEffect transition="in" filter="diamond(in)">
                                      <p:cBhvr>
                                        <p:cTn id="18" dur="500"/>
                                        <p:tgtEl>
                                          <p:spTgt spid="140294"/>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40292"/>
                                        </p:tgtEl>
                                        <p:attrNameLst>
                                          <p:attrName>style.visibility</p:attrName>
                                        </p:attrNameLst>
                                      </p:cBhvr>
                                      <p:to>
                                        <p:strVal val="visible"/>
                                      </p:to>
                                    </p:set>
                                    <p:animEffect transition="in" filter="diamond(in)">
                                      <p:cBhvr>
                                        <p:cTn id="21" dur="500"/>
                                        <p:tgtEl>
                                          <p:spTgt spid="14029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140293">
                                            <p:txEl>
                                              <p:pRg st="0" end="0"/>
                                            </p:txEl>
                                          </p:spTgt>
                                        </p:tgtEl>
                                        <p:attrNameLst>
                                          <p:attrName>style.visibility</p:attrName>
                                        </p:attrNameLst>
                                      </p:cBhvr>
                                      <p:to>
                                        <p:strVal val="visible"/>
                                      </p:to>
                                    </p:set>
                                    <p:anim calcmode="lin" valueType="num">
                                      <p:cBhvr additive="base">
                                        <p:cTn id="26" dur="500" fill="hold"/>
                                        <p:tgtEl>
                                          <p:spTgt spid="140293">
                                            <p:txEl>
                                              <p:pRg st="0" end="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4029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40293">
                                            <p:txEl>
                                              <p:pRg st="1" end="1"/>
                                            </p:txEl>
                                          </p:spTgt>
                                        </p:tgtEl>
                                        <p:attrNameLst>
                                          <p:attrName>style.visibility</p:attrName>
                                        </p:attrNameLst>
                                      </p:cBhvr>
                                      <p:to>
                                        <p:strVal val="visible"/>
                                      </p:to>
                                    </p:set>
                                    <p:anim calcmode="lin" valueType="num">
                                      <p:cBhvr additive="base">
                                        <p:cTn id="32" dur="500" fill="hold"/>
                                        <p:tgtEl>
                                          <p:spTgt spid="140293">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4029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P spid="14029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txBox="1">
            <a:spLocks noGrp="1"/>
          </p:cNvSpPr>
          <p:nvPr/>
        </p:nvSpPr>
        <p:spPr bwMode="auto">
          <a:xfrm>
            <a:off x="1981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fld id="{4F4CAC9B-1B01-4B1D-9805-008BD047D27B}" type="datetime1">
              <a:rPr lang="en-US" altLang="en-US" sz="1400">
                <a:latin typeface="Arial" panose="020B0604020202020204" pitchFamily="34" charset="0"/>
              </a:rPr>
              <a:pPr eaLnBrk="1" hangingPunct="1">
                <a:lnSpc>
                  <a:spcPct val="100000"/>
                </a:lnSpc>
                <a:spcBef>
                  <a:spcPct val="0"/>
                </a:spcBef>
                <a:buFontTx/>
                <a:buNone/>
              </a:pPr>
              <a:t>5/17/2017</a:t>
            </a:fld>
            <a:endParaRPr lang="en-US" altLang="en-US" sz="1400">
              <a:latin typeface="Arial" panose="020B0604020202020204" pitchFamily="34" charset="0"/>
            </a:endParaRPr>
          </a:p>
        </p:txBody>
      </p:sp>
      <p:sp>
        <p:nvSpPr>
          <p:cNvPr id="8195" name="Footer Placeholder 4"/>
          <p:cNvSpPr txBox="1">
            <a:spLocks noGrp="1"/>
          </p:cNvSpPr>
          <p:nvPr/>
        </p:nvSpPr>
        <p:spPr bwMode="auto">
          <a:xfrm>
            <a:off x="4648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400">
                <a:latin typeface="Arial" panose="020B0604020202020204" pitchFamily="34" charset="0"/>
              </a:rPr>
              <a:t>Trường THPT Nguyễn Huệ</a:t>
            </a:r>
          </a:p>
        </p:txBody>
      </p:sp>
      <p:sp>
        <p:nvSpPr>
          <p:cNvPr id="28676" name="Rectangle 2"/>
          <p:cNvSpPr>
            <a:spLocks noGrp="1" noChangeArrowheads="1"/>
          </p:cNvSpPr>
          <p:nvPr>
            <p:ph type="title" idx="4294967295"/>
          </p:nvPr>
        </p:nvSpPr>
        <p:spPr>
          <a:xfrm>
            <a:off x="647700" y="547688"/>
            <a:ext cx="5559136" cy="490537"/>
          </a:xfrm>
        </p:spPr>
        <p:txBody>
          <a:bodyPr rtlCol="0">
            <a:normAutofit fontScale="90000"/>
          </a:bodyPr>
          <a:lstStyle/>
          <a:p>
            <a:pPr fontAlgn="auto">
              <a:spcAft>
                <a:spcPts val="0"/>
              </a:spcAft>
              <a:defRPr/>
            </a:pPr>
            <a:r>
              <a:rPr lang="en-US" altLang="en-US" sz="3200" b="1" dirty="0" err="1" smtClean="0">
                <a:solidFill>
                  <a:srgbClr val="FF0000"/>
                </a:solidFill>
                <a:latin typeface="Times New Roman" panose="02020603050405020304" pitchFamily="18" charset="0"/>
              </a:rPr>
              <a:t>Nghị</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viện</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châu</a:t>
            </a:r>
            <a:r>
              <a:rPr lang="en-US" altLang="en-US" sz="3200" b="1" dirty="0" smtClean="0">
                <a:solidFill>
                  <a:srgbClr val="FF0000"/>
                </a:solidFill>
                <a:latin typeface="Times New Roman" panose="02020603050405020304" pitchFamily="18" charset="0"/>
              </a:rPr>
              <a:t> </a:t>
            </a:r>
            <a:r>
              <a:rPr lang="en-US" altLang="en-US" sz="3200" b="1" dirty="0" err="1" smtClean="0">
                <a:solidFill>
                  <a:srgbClr val="FF0000"/>
                </a:solidFill>
                <a:latin typeface="Times New Roman" panose="02020603050405020304" pitchFamily="18" charset="0"/>
              </a:rPr>
              <a:t>Âu</a:t>
            </a:r>
            <a:endParaRPr lang="en-US" altLang="en-US" sz="3200" b="1" dirty="0" smtClean="0">
              <a:solidFill>
                <a:srgbClr val="FF0000"/>
              </a:solidFill>
              <a:latin typeface="Times New Roman" panose="02020603050405020304" pitchFamily="18" charset="0"/>
            </a:endParaRPr>
          </a:p>
        </p:txBody>
      </p:sp>
      <p:sp>
        <p:nvSpPr>
          <p:cNvPr id="142339" name="Rectangle 3"/>
          <p:cNvSpPr>
            <a:spLocks noGrp="1" noChangeArrowheads="1"/>
          </p:cNvSpPr>
          <p:nvPr>
            <p:ph type="body" idx="4294967295"/>
          </p:nvPr>
        </p:nvSpPr>
        <p:spPr>
          <a:xfrm>
            <a:off x="315913" y="1160463"/>
            <a:ext cx="7485062" cy="2146300"/>
          </a:xfrm>
        </p:spPr>
        <p:txBody>
          <a:bodyPr/>
          <a:lstStyle/>
          <a:p>
            <a:pPr>
              <a:buFontTx/>
              <a:buNone/>
            </a:pPr>
            <a:r>
              <a:rPr lang="en-US" altLang="en-US" smtClean="0">
                <a:solidFill>
                  <a:srgbClr val="660066"/>
                </a:solidFill>
                <a:latin typeface="Times New Roman" panose="02020603050405020304" pitchFamily="18" charset="0"/>
              </a:rPr>
              <a:t>	- Là đại diện của các dân tộc trong liên minh châu Âu, được bầu theo nguyên tắc phổ thông đầu phiếu.</a:t>
            </a:r>
          </a:p>
          <a:p>
            <a:pPr>
              <a:buFontTx/>
              <a:buNone/>
            </a:pPr>
            <a:r>
              <a:rPr lang="en-US" altLang="en-US" smtClean="0">
                <a:solidFill>
                  <a:srgbClr val="660066"/>
                </a:solidFill>
                <a:latin typeface="Times New Roman" panose="02020603050405020304" pitchFamily="18" charset="0"/>
              </a:rPr>
              <a:t>  - Chức năng: Tư vấn, kiểm tra, tham gia thảo luận và ban hành quyết định về ngân sách của EU.</a:t>
            </a:r>
          </a:p>
        </p:txBody>
      </p:sp>
      <p:pic>
        <p:nvPicPr>
          <p:cNvPr id="142340" name="Picture 4" descr="800px-European_parliament_with_flag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98925" y="3429000"/>
            <a:ext cx="3825875" cy="318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1" name="Picture 5" descr="images1421463_a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2563" y="3429000"/>
            <a:ext cx="3875087" cy="318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2" name="Picture 6" descr="20070117_EU-presiden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966075" y="265113"/>
            <a:ext cx="3857625" cy="534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3" name="Rectangle 7"/>
          <p:cNvSpPr>
            <a:spLocks noChangeArrowheads="1"/>
          </p:cNvSpPr>
          <p:nvPr/>
        </p:nvSpPr>
        <p:spPr bwMode="auto">
          <a:xfrm>
            <a:off x="8229600" y="5713413"/>
            <a:ext cx="3371850" cy="769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200">
                <a:latin typeface="Times New Roman" panose="02020603050405020304" pitchFamily="18" charset="0"/>
                <a:cs typeface="Times New Roman" panose="02020603050405020304" pitchFamily="18" charset="0"/>
              </a:rPr>
              <a:t>  </a:t>
            </a:r>
            <a:r>
              <a:rPr lang="en-US" altLang="en-US" sz="2200" b="1">
                <a:solidFill>
                  <a:srgbClr val="FF0000"/>
                </a:solidFill>
                <a:latin typeface="Times New Roman" panose="02020603050405020304" pitchFamily="18" charset="0"/>
                <a:cs typeface="Times New Roman" panose="02020603050405020304" pitchFamily="18" charset="0"/>
              </a:rPr>
              <a:t>Chủ tịch Nghị viện EU</a:t>
            </a:r>
            <a:br>
              <a:rPr lang="en-US" altLang="en-US" sz="2200" b="1">
                <a:solidFill>
                  <a:srgbClr val="FF0000"/>
                </a:solidFill>
                <a:latin typeface="Times New Roman" panose="02020603050405020304" pitchFamily="18" charset="0"/>
                <a:cs typeface="Times New Roman" panose="02020603050405020304" pitchFamily="18" charset="0"/>
              </a:rPr>
            </a:br>
            <a:r>
              <a:rPr lang="en-US" altLang="en-US" sz="2200" b="1">
                <a:solidFill>
                  <a:srgbClr val="FF0000"/>
                </a:solidFill>
                <a:latin typeface="Times New Roman" panose="02020603050405020304" pitchFamily="18" charset="0"/>
                <a:cs typeface="Times New Roman" panose="02020603050405020304" pitchFamily="18" charset="0"/>
              </a:rPr>
              <a:t>   Hans-Gert Poettering </a:t>
            </a:r>
          </a:p>
        </p:txBody>
      </p:sp>
      <p:sp>
        <p:nvSpPr>
          <p:cNvPr id="8202" name="Text Box 9"/>
          <p:cNvSpPr txBox="1">
            <a:spLocks noChangeArrowheads="1"/>
          </p:cNvSpPr>
          <p:nvPr/>
        </p:nvSpPr>
        <p:spPr bwMode="auto">
          <a:xfrm>
            <a:off x="4953000" y="6248400"/>
            <a:ext cx="23622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1800" b="1">
              <a:latin typeface="Arial" panose="020B0604020202020204" pitchFamily="34" charset="0"/>
            </a:endParaRPr>
          </a:p>
        </p:txBody>
      </p:sp>
      <p:sp>
        <p:nvSpPr>
          <p:cNvPr id="8203" name="Text Box 10"/>
          <p:cNvSpPr txBox="1">
            <a:spLocks noChangeArrowheads="1"/>
          </p:cNvSpPr>
          <p:nvPr/>
        </p:nvSpPr>
        <p:spPr bwMode="auto">
          <a:xfrm>
            <a:off x="1905000" y="6324600"/>
            <a:ext cx="11430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endParaRPr lang="en-US" altLang="en-US" sz="1800">
              <a:latin typeface="Arial" panose="020B0604020202020204" pitchFamily="34" charset="0"/>
            </a:endParaRPr>
          </a:p>
        </p:txBody>
      </p:sp>
    </p:spTree>
    <p:extLst>
      <p:ext uri="{BB962C8B-B14F-4D97-AF65-F5344CB8AC3E}">
        <p14:creationId xmlns:p14="http://schemas.microsoft.com/office/powerpoint/2010/main" xmlns="" val="12695725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2339">
                                            <p:txEl>
                                              <p:pRg st="1" end="1"/>
                                            </p:txEl>
                                          </p:spTgt>
                                        </p:tgtEl>
                                        <p:attrNameLst>
                                          <p:attrName>style.visibility</p:attrName>
                                        </p:attrNameLst>
                                      </p:cBhvr>
                                      <p:to>
                                        <p:strVal val="visible"/>
                                      </p:to>
                                    </p:set>
                                    <p:anim calcmode="lin" valueType="num">
                                      <p:cBhvr additive="base">
                                        <p:cTn id="13" dur="500" fill="hold"/>
                                        <p:tgtEl>
                                          <p:spTgt spid="142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2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142342"/>
                                        </p:tgtEl>
                                        <p:attrNameLst>
                                          <p:attrName>style.visibility</p:attrName>
                                        </p:attrNameLst>
                                      </p:cBhvr>
                                      <p:to>
                                        <p:strVal val="visible"/>
                                      </p:to>
                                    </p:set>
                                    <p:animEffect transition="in" filter="diamond(in)">
                                      <p:cBhvr>
                                        <p:cTn id="19" dur="500"/>
                                        <p:tgtEl>
                                          <p:spTgt spid="142342"/>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2343"/>
                                        </p:tgtEl>
                                        <p:attrNameLst>
                                          <p:attrName>style.visibility</p:attrName>
                                        </p:attrNameLst>
                                      </p:cBhvr>
                                      <p:to>
                                        <p:strVal val="visible"/>
                                      </p:to>
                                    </p:set>
                                    <p:animEffect transition="in" filter="diamond(in)">
                                      <p:cBhvr>
                                        <p:cTn id="22" dur="500"/>
                                        <p:tgtEl>
                                          <p:spTgt spid="142343"/>
                                        </p:tgtEl>
                                      </p:cBhvr>
                                    </p:animEffect>
                                  </p:childTnLst>
                                </p:cTn>
                              </p:par>
                              <p:par>
                                <p:cTn id="23" presetID="8" presetClass="entr" presetSubtype="16" fill="hold" nodeType="withEffect">
                                  <p:stCondLst>
                                    <p:cond delay="0"/>
                                  </p:stCondLst>
                                  <p:childTnLst>
                                    <p:set>
                                      <p:cBhvr>
                                        <p:cTn id="24" dur="1" fill="hold">
                                          <p:stCondLst>
                                            <p:cond delay="0"/>
                                          </p:stCondLst>
                                        </p:cTn>
                                        <p:tgtEl>
                                          <p:spTgt spid="142340"/>
                                        </p:tgtEl>
                                        <p:attrNameLst>
                                          <p:attrName>style.visibility</p:attrName>
                                        </p:attrNameLst>
                                      </p:cBhvr>
                                      <p:to>
                                        <p:strVal val="visible"/>
                                      </p:to>
                                    </p:set>
                                    <p:animEffect transition="in" filter="diamond(in)">
                                      <p:cBhvr>
                                        <p:cTn id="25" dur="500"/>
                                        <p:tgtEl>
                                          <p:spTgt spid="142340"/>
                                        </p:tgtEl>
                                      </p:cBhvr>
                                    </p:animEffect>
                                  </p:childTnLst>
                                </p:cTn>
                              </p:par>
                              <p:par>
                                <p:cTn id="26" presetID="8" presetClass="entr" presetSubtype="16" fill="hold" nodeType="withEffect">
                                  <p:stCondLst>
                                    <p:cond delay="0"/>
                                  </p:stCondLst>
                                  <p:childTnLst>
                                    <p:set>
                                      <p:cBhvr>
                                        <p:cTn id="27" dur="1" fill="hold">
                                          <p:stCondLst>
                                            <p:cond delay="0"/>
                                          </p:stCondLst>
                                        </p:cTn>
                                        <p:tgtEl>
                                          <p:spTgt spid="142341"/>
                                        </p:tgtEl>
                                        <p:attrNameLst>
                                          <p:attrName>style.visibility</p:attrName>
                                        </p:attrNameLst>
                                      </p:cBhvr>
                                      <p:to>
                                        <p:strVal val="visible"/>
                                      </p:to>
                                    </p:set>
                                    <p:animEffect transition="in" filter="diamond(in)">
                                      <p:cBhvr>
                                        <p:cTn id="28" dur="500"/>
                                        <p:tgtEl>
                                          <p:spTgt spid="142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00px-Institutions_europeennes_IMG_4307.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7967663" y="660400"/>
            <a:ext cx="4038600" cy="5967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Text Placeholder 6" descr="Nhóm G 8.jpg"/>
          <p:cNvPicPr>
            <a:picLocks noGrp="1" noChangeAspect="1"/>
          </p:cNvPicPr>
          <p:nvPr>
            <p:ph type="body" idx="4294967295"/>
          </p:nvPr>
        </p:nvPicPr>
        <p:blipFill>
          <a:blip r:embed="rId3">
            <a:extLst>
              <a:ext uri="{28A0092B-C50C-407E-A947-70E740481C1C}">
                <a14:useLocalDpi xmlns:a14="http://schemas.microsoft.com/office/drawing/2010/main" xmlns="" val="0"/>
              </a:ext>
            </a:extLst>
          </a:blip>
          <a:srcRect/>
          <a:stretch>
            <a:fillRect/>
          </a:stretch>
        </p:blipFill>
        <p:spPr>
          <a:xfrm>
            <a:off x="476250" y="3592513"/>
            <a:ext cx="6965950" cy="3035300"/>
          </a:xfrm>
          <a:noFill/>
          <a:extLs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3364" name="Text Box 4"/>
          <p:cNvSpPr txBox="1">
            <a:spLocks noChangeArrowheads="1"/>
          </p:cNvSpPr>
          <p:nvPr/>
        </p:nvSpPr>
        <p:spPr bwMode="auto">
          <a:xfrm>
            <a:off x="195263" y="914400"/>
            <a:ext cx="7747000" cy="2678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a:solidFill>
                <a:srgbClr val="660066"/>
              </a:solidFill>
              <a:latin typeface="Times New Roman" panose="02020603050405020304" pitchFamily="18" charset="0"/>
            </a:endParaRPr>
          </a:p>
          <a:p>
            <a:pPr eaLnBrk="1" hangingPunct="1">
              <a:lnSpc>
                <a:spcPct val="100000"/>
              </a:lnSpc>
              <a:spcBef>
                <a:spcPct val="0"/>
              </a:spcBef>
              <a:buFontTx/>
              <a:buNone/>
            </a:pPr>
            <a:r>
              <a:rPr lang="en-US" altLang="en-US">
                <a:solidFill>
                  <a:srgbClr val="660066"/>
                </a:solidFill>
                <a:latin typeface="Times New Roman" panose="02020603050405020304" pitchFamily="18" charset="0"/>
              </a:rPr>
              <a:t>- Là cơ quan lập pháp của EU, các nước thành viên tham gia hội đồng thông qua các Bộ trưởng hoặc đại diện có thẩm quyền cho các ngành và các lĩnh vực.</a:t>
            </a:r>
            <a:endParaRPr lang="en-US" altLang="en-US" b="1">
              <a:solidFill>
                <a:srgbClr val="660066"/>
              </a:solidFill>
              <a:latin typeface="Times New Roman" panose="02020603050405020304" pitchFamily="18" charset="0"/>
            </a:endParaRPr>
          </a:p>
          <a:p>
            <a:pPr eaLnBrk="1" hangingPunct="1">
              <a:lnSpc>
                <a:spcPct val="100000"/>
              </a:lnSpc>
              <a:spcBef>
                <a:spcPct val="0"/>
              </a:spcBef>
              <a:buFontTx/>
              <a:buNone/>
            </a:pPr>
            <a:r>
              <a:rPr lang="en-US" altLang="en-US" b="1">
                <a:solidFill>
                  <a:srgbClr val="660066"/>
                </a:solidFill>
                <a:latin typeface="Times New Roman" panose="02020603050405020304" pitchFamily="18" charset="0"/>
              </a:rPr>
              <a:t>- Chức n</a:t>
            </a:r>
            <a:r>
              <a:rPr lang="vi-VN" altLang="en-US" b="1">
                <a:solidFill>
                  <a:srgbClr val="660066"/>
                </a:solidFill>
                <a:latin typeface="Times New Roman" panose="02020603050405020304" pitchFamily="18" charset="0"/>
              </a:rPr>
              <a:t>ă</a:t>
            </a:r>
            <a:r>
              <a:rPr lang="en-US" altLang="en-US" b="1">
                <a:solidFill>
                  <a:srgbClr val="660066"/>
                </a:solidFill>
                <a:latin typeface="Times New Roman" panose="02020603050405020304" pitchFamily="18" charset="0"/>
              </a:rPr>
              <a:t>ng : </a:t>
            </a:r>
            <a:r>
              <a:rPr lang="vi-VN" altLang="en-US" b="1">
                <a:solidFill>
                  <a:srgbClr val="660066"/>
                </a:solidFill>
                <a:latin typeface="Times New Roman" panose="02020603050405020304" pitchFamily="18" charset="0"/>
              </a:rPr>
              <a:t>đư</a:t>
            </a:r>
            <a:r>
              <a:rPr lang="en-US" altLang="en-US" b="1">
                <a:solidFill>
                  <a:srgbClr val="660066"/>
                </a:solidFill>
                <a:latin typeface="Times New Roman" panose="02020603050405020304" pitchFamily="18" charset="0"/>
              </a:rPr>
              <a:t>a ra các quyết </a:t>
            </a:r>
            <a:r>
              <a:rPr lang="vi-VN" altLang="en-US" b="1">
                <a:solidFill>
                  <a:srgbClr val="660066"/>
                </a:solidFill>
                <a:latin typeface="Times New Roman" panose="02020603050405020304" pitchFamily="18" charset="0"/>
              </a:rPr>
              <a:t>đị</a:t>
            </a:r>
            <a:r>
              <a:rPr lang="en-US" altLang="en-US" b="1">
                <a:solidFill>
                  <a:srgbClr val="660066"/>
                </a:solidFill>
                <a:latin typeface="Times New Roman" panose="02020603050405020304" pitchFamily="18" charset="0"/>
              </a:rPr>
              <a:t>nh theo nguyên tắc </a:t>
            </a:r>
            <a:r>
              <a:rPr lang="vi-VN" altLang="en-US" b="1">
                <a:solidFill>
                  <a:srgbClr val="660066"/>
                </a:solidFill>
                <a:latin typeface="Times New Roman" panose="02020603050405020304" pitchFamily="18" charset="0"/>
              </a:rPr>
              <a:t>đ</a:t>
            </a:r>
            <a:r>
              <a:rPr lang="en-US" altLang="en-US" b="1">
                <a:solidFill>
                  <a:srgbClr val="660066"/>
                </a:solidFill>
                <a:latin typeface="Times New Roman" panose="02020603050405020304" pitchFamily="18" charset="0"/>
              </a:rPr>
              <a:t>a số, đưa ra </a:t>
            </a:r>
            <a:r>
              <a:rPr lang="vi-VN" altLang="en-US" b="1">
                <a:solidFill>
                  <a:srgbClr val="660066"/>
                </a:solidFill>
                <a:latin typeface="Times New Roman" panose="02020603050405020304" pitchFamily="18" charset="0"/>
              </a:rPr>
              <a:t>đườ</a:t>
            </a:r>
            <a:r>
              <a:rPr lang="en-US" altLang="en-US" b="1">
                <a:solidFill>
                  <a:srgbClr val="660066"/>
                </a:solidFill>
                <a:latin typeface="Times New Roman" panose="02020603050405020304" pitchFamily="18" charset="0"/>
              </a:rPr>
              <a:t>ng lối chỉ </a:t>
            </a:r>
            <a:r>
              <a:rPr lang="vi-VN" altLang="en-US" b="1">
                <a:solidFill>
                  <a:srgbClr val="660066"/>
                </a:solidFill>
                <a:latin typeface="Times New Roman" panose="02020603050405020304" pitchFamily="18" charset="0"/>
              </a:rPr>
              <a:t>đạ</a:t>
            </a:r>
            <a:r>
              <a:rPr lang="en-US" altLang="en-US" b="1">
                <a:solidFill>
                  <a:srgbClr val="660066"/>
                </a:solidFill>
                <a:latin typeface="Times New Roman" panose="02020603050405020304" pitchFamily="18" charset="0"/>
              </a:rPr>
              <a:t>o Liên minh .</a:t>
            </a:r>
            <a:endParaRPr lang="en-US" altLang="en-US">
              <a:solidFill>
                <a:srgbClr val="660066"/>
              </a:solidFill>
              <a:latin typeface="Times New Roman" panose="02020603050405020304" pitchFamily="18" charset="0"/>
            </a:endParaRPr>
          </a:p>
        </p:txBody>
      </p:sp>
      <p:sp>
        <p:nvSpPr>
          <p:cNvPr id="9221" name="Text Box 5"/>
          <p:cNvSpPr txBox="1">
            <a:spLocks noChangeArrowheads="1"/>
          </p:cNvSpPr>
          <p:nvPr/>
        </p:nvSpPr>
        <p:spPr bwMode="auto">
          <a:xfrm>
            <a:off x="1384300" y="436563"/>
            <a:ext cx="5813425" cy="955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FF0000"/>
                </a:solidFill>
                <a:latin typeface="VNI-Times" pitchFamily="2" charset="0"/>
              </a:rPr>
              <a:t>HOÄI ÑOÀNG </a:t>
            </a:r>
          </a:p>
          <a:p>
            <a:pPr algn="ctr" eaLnBrk="1" hangingPunct="1">
              <a:lnSpc>
                <a:spcPct val="100000"/>
              </a:lnSpc>
              <a:spcBef>
                <a:spcPct val="0"/>
              </a:spcBef>
              <a:buFontTx/>
              <a:buNone/>
            </a:pPr>
            <a:r>
              <a:rPr lang="en-US" altLang="en-US" b="1">
                <a:solidFill>
                  <a:srgbClr val="FF0000"/>
                </a:solidFill>
                <a:latin typeface="VNI-Times" pitchFamily="2" charset="0"/>
              </a:rPr>
              <a:t>BOÄ TRÖÔÛNG EU</a:t>
            </a:r>
          </a:p>
        </p:txBody>
      </p:sp>
      <p:pic>
        <p:nvPicPr>
          <p:cNvPr id="9222" name="Picture 10" descr="3dflags_xad0001-0003a"/>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5400"/>
            <a:ext cx="1828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39497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diamond(in)">
                                      <p:cBhvr>
                                        <p:cTn id="7" dur="500"/>
                                        <p:tgtEl>
                                          <p:spTgt spid="143364"/>
                                        </p:tgtEl>
                                      </p:cBhvr>
                                    </p:animEffect>
                                  </p:childTnLst>
                                </p:cTn>
                              </p:par>
                              <p:par>
                                <p:cTn id="8" presetID="8"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amond(in)">
                                      <p:cBhvr>
                                        <p:cTn id="10" dur="500"/>
                                        <p:tgtEl>
                                          <p:spTgt spid="6"/>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idx="4294967295"/>
          </p:nvPr>
        </p:nvSpPr>
        <p:spPr>
          <a:xfrm>
            <a:off x="1093788" y="1344613"/>
            <a:ext cx="6096000" cy="533400"/>
          </a:xfrm>
        </p:spPr>
        <p:txBody>
          <a:bodyPr rtlCol="0">
            <a:normAutofit fontScale="90000"/>
          </a:bodyPr>
          <a:lstStyle/>
          <a:p>
            <a:pPr fontAlgn="auto">
              <a:spcAft>
                <a:spcPts val="0"/>
              </a:spcAft>
              <a:defRPr/>
            </a:pPr>
            <a:r>
              <a:rPr lang="en-US" altLang="en-US" sz="3600" b="1" dirty="0" err="1" smtClean="0">
                <a:solidFill>
                  <a:srgbClr val="FF0000"/>
                </a:solidFill>
                <a:latin typeface="Times New Roman" panose="02020603050405020304" pitchFamily="18" charset="0"/>
              </a:rPr>
              <a:t>Uỷ</a:t>
            </a:r>
            <a:r>
              <a:rPr lang="en-US" altLang="en-US" sz="3600" b="1" dirty="0" smtClean="0">
                <a:solidFill>
                  <a:srgbClr val="FF0000"/>
                </a:solidFill>
                <a:latin typeface="Times New Roman" panose="02020603050405020304" pitchFamily="18" charset="0"/>
              </a:rPr>
              <a:t> ban </a:t>
            </a:r>
            <a:r>
              <a:rPr lang="en-US" altLang="en-US" sz="3600" b="1" dirty="0" err="1" smtClean="0">
                <a:solidFill>
                  <a:srgbClr val="FF0000"/>
                </a:solidFill>
                <a:latin typeface="Times New Roman" panose="02020603050405020304" pitchFamily="18" charset="0"/>
              </a:rPr>
              <a:t>Liên</a:t>
            </a:r>
            <a:r>
              <a:rPr lang="en-US" altLang="en-US" sz="3600" b="1" dirty="0" smtClean="0">
                <a:solidFill>
                  <a:srgbClr val="FF0000"/>
                </a:solidFill>
                <a:latin typeface="Times New Roman" panose="02020603050405020304" pitchFamily="18" charset="0"/>
              </a:rPr>
              <a:t> minh </a:t>
            </a:r>
            <a:r>
              <a:rPr lang="en-US" altLang="en-US" sz="3600" b="1" dirty="0" err="1" smtClean="0">
                <a:solidFill>
                  <a:srgbClr val="FF0000"/>
                </a:solidFill>
                <a:latin typeface="Times New Roman" panose="02020603050405020304" pitchFamily="18" charset="0"/>
              </a:rPr>
              <a:t>châu</a:t>
            </a:r>
            <a:r>
              <a:rPr lang="en-US" altLang="en-US" sz="3600" b="1" dirty="0" smtClean="0">
                <a:solidFill>
                  <a:srgbClr val="FF0000"/>
                </a:solidFill>
                <a:latin typeface="Times New Roman" panose="02020603050405020304" pitchFamily="18" charset="0"/>
              </a:rPr>
              <a:t> </a:t>
            </a:r>
            <a:r>
              <a:rPr lang="en-US" altLang="en-US" sz="3600" b="1" dirty="0" err="1" smtClean="0">
                <a:solidFill>
                  <a:srgbClr val="FF0000"/>
                </a:solidFill>
                <a:latin typeface="Times New Roman" panose="02020603050405020304" pitchFamily="18" charset="0"/>
              </a:rPr>
              <a:t>Âu</a:t>
            </a:r>
            <a:endParaRPr lang="en-US" altLang="en-US" sz="3600" b="1" dirty="0" smtClean="0">
              <a:solidFill>
                <a:srgbClr val="FF0000"/>
              </a:solidFill>
              <a:latin typeface="Times New Roman" panose="02020603050405020304" pitchFamily="18" charset="0"/>
            </a:endParaRPr>
          </a:p>
        </p:txBody>
      </p:sp>
      <p:sp>
        <p:nvSpPr>
          <p:cNvPr id="144387" name="Rectangle 3"/>
          <p:cNvSpPr>
            <a:spLocks noGrp="1" noChangeArrowheads="1"/>
          </p:cNvSpPr>
          <p:nvPr>
            <p:ph type="body" idx="4294967295"/>
          </p:nvPr>
        </p:nvSpPr>
        <p:spPr>
          <a:xfrm>
            <a:off x="0" y="2132013"/>
            <a:ext cx="7315200" cy="3124200"/>
          </a:xfrm>
        </p:spPr>
        <p:txBody>
          <a:bodyPr/>
          <a:lstStyle/>
          <a:p>
            <a:pPr>
              <a:lnSpc>
                <a:spcPct val="80000"/>
              </a:lnSpc>
              <a:buFontTx/>
              <a:buNone/>
            </a:pPr>
            <a:r>
              <a:rPr lang="en-US" altLang="en-US" b="1" dirty="0" smtClean="0">
                <a:solidFill>
                  <a:srgbClr val="660066"/>
                </a:solidFill>
                <a:latin typeface="Times New Roman" panose="02020603050405020304" pitchFamily="18" charset="0"/>
                <a:cs typeface="Times New Roman" panose="02020603050405020304" pitchFamily="18" charset="0"/>
              </a:rPr>
              <a:t>  - </a:t>
            </a:r>
            <a:r>
              <a:rPr lang="en-US" altLang="en-US" b="1" dirty="0" err="1" smtClean="0">
                <a:solidFill>
                  <a:srgbClr val="660066"/>
                </a:solidFill>
                <a:latin typeface="Times New Roman" panose="02020603050405020304" pitchFamily="18" charset="0"/>
                <a:cs typeface="Times New Roman" panose="02020603050405020304" pitchFamily="18" charset="0"/>
              </a:rPr>
              <a:t>Tổ</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chức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lãnh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đạo</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liên</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quốc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gia</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gồm</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đại</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diện</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chính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phủ</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của</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các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nước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thành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viên</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bổ</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nhiệm</a:t>
            </a:r>
            <a:r>
              <a:rPr lang="en-US" altLang="en-US" b="1" dirty="0" smtClean="0">
                <a:solidFill>
                  <a:srgbClr val="660066"/>
                </a:solidFill>
                <a:latin typeface="Times New Roman" panose="02020603050405020304" pitchFamily="18" charset="0"/>
                <a:cs typeface="Times New Roman" panose="02020603050405020304" pitchFamily="18" charset="0"/>
              </a:rPr>
              <a:t>.</a:t>
            </a:r>
          </a:p>
          <a:p>
            <a:pPr>
              <a:lnSpc>
                <a:spcPct val="80000"/>
              </a:lnSpc>
              <a:buFontTx/>
              <a:buChar char="-"/>
            </a:pPr>
            <a:r>
              <a:rPr lang="en-US" altLang="en-US" b="1" dirty="0" err="1" smtClean="0">
                <a:solidFill>
                  <a:srgbClr val="660066"/>
                </a:solidFill>
                <a:latin typeface="Times New Roman" panose="02020603050405020304" pitchFamily="18" charset="0"/>
                <a:cs typeface="Times New Roman" panose="02020603050405020304" pitchFamily="18" charset="0"/>
              </a:rPr>
              <a:t>Chức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năng</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Cơ</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quan</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lâm</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thời</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của</a:t>
            </a:r>
            <a:r>
              <a:rPr lang="en-US" altLang="en-US" b="1" dirty="0" smtClean="0">
                <a:solidFill>
                  <a:srgbClr val="660066"/>
                </a:solidFill>
                <a:latin typeface="Times New Roman" panose="02020603050405020304" pitchFamily="18" charset="0"/>
                <a:cs typeface="Times New Roman" panose="02020603050405020304" pitchFamily="18" charset="0"/>
              </a:rPr>
              <a:t> EU </a:t>
            </a:r>
            <a:r>
              <a:rPr lang="en-US" altLang="en-US" b="1" dirty="0" err="1" smtClean="0">
                <a:solidFill>
                  <a:srgbClr val="660066"/>
                </a:solidFill>
                <a:latin typeface="Times New Roman" panose="02020603050405020304" pitchFamily="18" charset="0"/>
                <a:cs typeface="Times New Roman" panose="02020603050405020304" pitchFamily="18" charset="0"/>
              </a:rPr>
              <a:t>hoạt</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động</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dựa</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trên</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các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định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ước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pháp</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lí</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của</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Hôi</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đồng</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bộ</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trưởng</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có</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thể</a:t>
            </a:r>
            <a:r>
              <a:rPr lang="en-US" altLang="en-US" b="1" dirty="0" smtClean="0">
                <a:solidFill>
                  <a:srgbClr val="660066"/>
                </a:solidFill>
                <a:latin typeface="Times New Roman" panose="02020603050405020304" pitchFamily="18" charset="0"/>
                <a:cs typeface="Times New Roman" panose="02020603050405020304" pitchFamily="18" charset="0"/>
              </a:rPr>
              <a:t> ban </a:t>
            </a:r>
            <a:r>
              <a:rPr lang="en-US" altLang="en-US" b="1" dirty="0" err="1" smtClean="0">
                <a:solidFill>
                  <a:srgbClr val="660066"/>
                </a:solidFill>
                <a:latin typeface="Times New Roman" panose="02020603050405020304" pitchFamily="18" charset="0"/>
                <a:cs typeface="Times New Roman" panose="02020603050405020304" pitchFamily="18" charset="0"/>
              </a:rPr>
              <a:t>hành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các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luật</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lệ</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quy</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định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cách</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thức</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thi</a:t>
            </a:r>
            <a:r>
              <a:rPr lang="en-US" altLang="en-US" b="1" dirty="0" smtClean="0">
                <a:solidFill>
                  <a:srgbClr val="660066"/>
                </a:solidFill>
                <a:latin typeface="Times New Roman" panose="02020603050405020304" pitchFamily="18" charset="0"/>
                <a:cs typeface="Times New Roman" panose="02020603050405020304" pitchFamily="18" charset="0"/>
              </a:rPr>
              <a:t> </a:t>
            </a:r>
            <a:r>
              <a:rPr lang="en-US" altLang="en-US" b="1" dirty="0" err="1" smtClean="0">
                <a:solidFill>
                  <a:srgbClr val="660066"/>
                </a:solidFill>
                <a:latin typeface="Times New Roman" panose="02020603050405020304" pitchFamily="18" charset="0"/>
                <a:cs typeface="Times New Roman" panose="02020603050405020304" pitchFamily="18" charset="0"/>
              </a:rPr>
              <a:t>hành</a:t>
            </a:r>
            <a:r>
              <a:rPr lang="en-US" altLang="en-US" b="1" dirty="0" smtClean="0">
                <a:solidFill>
                  <a:srgbClr val="660066"/>
                </a:solidFill>
                <a:latin typeface="Times New Roman" panose="02020603050405020304" pitchFamily="18" charset="0"/>
                <a:cs typeface="Times New Roman" panose="02020603050405020304" pitchFamily="18" charset="0"/>
              </a:rPr>
              <a:t>.</a:t>
            </a:r>
            <a:br>
              <a:rPr lang="en-US" altLang="en-US" b="1" dirty="0" smtClean="0">
                <a:solidFill>
                  <a:srgbClr val="660066"/>
                </a:solidFill>
                <a:latin typeface="Times New Roman" panose="02020603050405020304" pitchFamily="18" charset="0"/>
                <a:cs typeface="Times New Roman" panose="02020603050405020304" pitchFamily="18" charset="0"/>
              </a:rPr>
            </a:br>
            <a:r>
              <a:rPr lang="en-US" altLang="en-US" b="1" dirty="0" smtClean="0">
                <a:solidFill>
                  <a:srgbClr val="660066"/>
                </a:solidFill>
                <a:latin typeface="Times New Roman" panose="02020603050405020304" pitchFamily="18" charset="0"/>
                <a:cs typeface="Times New Roman" panose="02020603050405020304" pitchFamily="18" charset="0"/>
              </a:rPr>
              <a:t> </a:t>
            </a:r>
          </a:p>
        </p:txBody>
      </p:sp>
      <p:pic>
        <p:nvPicPr>
          <p:cNvPr id="144388" name="Picture 4" descr="Portrait of José Manuel Barroso, President of the EC">
            <a:hlinkClick r:id="rId2"/>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48563" y="533400"/>
            <a:ext cx="3925887" cy="5200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9" name="Rectangle 5"/>
          <p:cNvSpPr>
            <a:spLocks noChangeArrowheads="1"/>
          </p:cNvSpPr>
          <p:nvPr/>
        </p:nvSpPr>
        <p:spPr bwMode="auto">
          <a:xfrm>
            <a:off x="7548563" y="5913438"/>
            <a:ext cx="4116387" cy="646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b="1">
                <a:latin typeface="Arial" panose="020B0604020202020204" pitchFamily="34" charset="0"/>
              </a:rPr>
              <a:t>Chủ tịch Uỷ ban Liên minh châu Âu</a:t>
            </a:r>
          </a:p>
          <a:p>
            <a:pPr algn="ctr" eaLnBrk="1" hangingPunct="1">
              <a:lnSpc>
                <a:spcPct val="100000"/>
              </a:lnSpc>
              <a:spcBef>
                <a:spcPct val="0"/>
              </a:spcBef>
              <a:buFontTx/>
              <a:buNone/>
            </a:pPr>
            <a:r>
              <a:rPr lang="en-US" altLang="en-US" sz="1800" b="1">
                <a:latin typeface="Arial" panose="020B0604020202020204" pitchFamily="34" charset="0"/>
              </a:rPr>
              <a:t>   José Manuel  Barroso</a:t>
            </a:r>
          </a:p>
        </p:txBody>
      </p:sp>
      <p:pic>
        <p:nvPicPr>
          <p:cNvPr id="10246" name="Picture 10" descr="3dflags_xad0001-0003a"/>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5400"/>
            <a:ext cx="1828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79461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4387">
                                            <p:txEl>
                                              <p:pRg st="0" end="0"/>
                                            </p:txEl>
                                          </p:spTgt>
                                        </p:tgtEl>
                                        <p:attrNameLst>
                                          <p:attrName>style.visibility</p:attrName>
                                        </p:attrNameLst>
                                      </p:cBhvr>
                                      <p:to>
                                        <p:strVal val="visible"/>
                                      </p:to>
                                    </p:set>
                                    <p:anim calcmode="lin" valueType="num">
                                      <p:cBhvr additive="base">
                                        <p:cTn id="7" dur="500" fill="hold"/>
                                        <p:tgtEl>
                                          <p:spTgt spid="144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4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4387">
                                            <p:txEl>
                                              <p:pRg st="1" end="1"/>
                                            </p:txEl>
                                          </p:spTgt>
                                        </p:tgtEl>
                                        <p:attrNameLst>
                                          <p:attrName>style.visibility</p:attrName>
                                        </p:attrNameLst>
                                      </p:cBhvr>
                                      <p:to>
                                        <p:strVal val="visible"/>
                                      </p:to>
                                    </p:set>
                                    <p:anim calcmode="lin" valueType="num">
                                      <p:cBhvr additive="base">
                                        <p:cTn id="13" dur="500" fill="hold"/>
                                        <p:tgtEl>
                                          <p:spTgt spid="144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4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144388"/>
                                        </p:tgtEl>
                                        <p:attrNameLst>
                                          <p:attrName>style.visibility</p:attrName>
                                        </p:attrNameLst>
                                      </p:cBhvr>
                                      <p:to>
                                        <p:strVal val="visible"/>
                                      </p:to>
                                    </p:set>
                                    <p:animEffect transition="in" filter="diamond(in)">
                                      <p:cBhvr>
                                        <p:cTn id="19" dur="500"/>
                                        <p:tgtEl>
                                          <p:spTgt spid="14438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44389"/>
                                        </p:tgtEl>
                                        <p:attrNameLst>
                                          <p:attrName>style.visibility</p:attrName>
                                        </p:attrNameLst>
                                      </p:cBhvr>
                                      <p:to>
                                        <p:strVal val="visible"/>
                                      </p:to>
                                    </p:set>
                                    <p:animEffect transition="in" filter="diamond(in)">
                                      <p:cBhvr>
                                        <p:cTn id="22" dur="500"/>
                                        <p:tgtEl>
                                          <p:spTgt spid="144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ân công lý"/>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18538" y="247650"/>
            <a:ext cx="3276600" cy="631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Rectangle 3"/>
          <p:cNvSpPr>
            <a:spLocks noChangeArrowheads="1"/>
          </p:cNvSpPr>
          <p:nvPr/>
        </p:nvSpPr>
        <p:spPr bwMode="auto">
          <a:xfrm>
            <a:off x="279400" y="496888"/>
            <a:ext cx="68707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3600" b="1">
                <a:solidFill>
                  <a:srgbClr val="FF0000"/>
                </a:solidFill>
                <a:latin typeface="Times New Roman" panose="02020603050405020304" pitchFamily="18" charset="0"/>
                <a:cs typeface="Arial" panose="020B0604020202020204" pitchFamily="34" charset="0"/>
              </a:rPr>
              <a:t>Toà án châu Âu</a:t>
            </a:r>
          </a:p>
        </p:txBody>
      </p:sp>
      <p:pic>
        <p:nvPicPr>
          <p:cNvPr id="31748" name="Picture 4" descr="img-1190065837-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9400" y="3673475"/>
            <a:ext cx="799782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Rectangle 5"/>
          <p:cNvSpPr>
            <a:spLocks noChangeArrowheads="1"/>
          </p:cNvSpPr>
          <p:nvPr/>
        </p:nvSpPr>
        <p:spPr bwMode="auto">
          <a:xfrm>
            <a:off x="279400" y="1266825"/>
            <a:ext cx="8339138"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 Có 15 chánh án và 8 tổng luật sư được chính phủ các nước bổ nhiệm.</a:t>
            </a:r>
          </a:p>
          <a:p>
            <a:pPr eaLnBrk="1" hangingPunct="1"/>
            <a:r>
              <a:rPr lang="en-US" altLang="en-US" sz="2800" b="1">
                <a:latin typeface="Times New Roman" panose="02020603050405020304" pitchFamily="18" charset="0"/>
                <a:cs typeface="Times New Roman" panose="02020603050405020304" pitchFamily="18" charset="0"/>
              </a:rPr>
              <a:t>  -  Chức n</a:t>
            </a:r>
            <a:r>
              <a:rPr lang="vi-VN" altLang="en-US" sz="2800" b="1">
                <a:latin typeface="Times New Roman" panose="02020603050405020304" pitchFamily="18" charset="0"/>
                <a:cs typeface="Times New Roman" panose="02020603050405020304" pitchFamily="18" charset="0"/>
              </a:rPr>
              <a:t>ă</a:t>
            </a:r>
            <a:r>
              <a:rPr lang="en-US" altLang="en-US" sz="2800" b="1">
                <a:latin typeface="Times New Roman" panose="02020603050405020304" pitchFamily="18" charset="0"/>
                <a:cs typeface="Times New Roman" panose="02020603050405020304" pitchFamily="18" charset="0"/>
              </a:rPr>
              <a:t>ng: chịu trách nhiệm áp dụng và diễn giải luật pháp EU, nhằm duy trì vaø bảo vệ các quyền lợi c</a:t>
            </a:r>
            <a:r>
              <a:rPr lang="vi-VN" altLang="en-US" sz="2800" b="1">
                <a:latin typeface="Times New Roman" panose="02020603050405020304" pitchFamily="18" charset="0"/>
                <a:cs typeface="Times New Roman" panose="02020603050405020304" pitchFamily="18" charset="0"/>
              </a:rPr>
              <a:t>ơ</a:t>
            </a:r>
            <a:r>
              <a:rPr lang="en-US" altLang="en-US" sz="2800" b="1">
                <a:latin typeface="Times New Roman" panose="02020603050405020304" pitchFamily="18" charset="0"/>
                <a:cs typeface="Times New Roman" panose="02020603050405020304" pitchFamily="18" charset="0"/>
              </a:rPr>
              <a:t> bản của công dân, phát triển luật pháp EU.</a:t>
            </a:r>
          </a:p>
        </p:txBody>
      </p:sp>
      <p:pic>
        <p:nvPicPr>
          <p:cNvPr id="11270" name="Picture 10" descr="3dflags_xad0001-0003a"/>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25400"/>
            <a:ext cx="1828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0438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diamond(in)">
                                      <p:cBhvr>
                                        <p:cTn id="7" dur="2000"/>
                                        <p:tgtEl>
                                          <p:spTgt spid="31746"/>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1748"/>
                                        </p:tgtEl>
                                        <p:attrNameLst>
                                          <p:attrName>style.visibility</p:attrName>
                                        </p:attrNameLst>
                                      </p:cBhvr>
                                      <p:to>
                                        <p:strVal val="visible"/>
                                      </p:to>
                                    </p:set>
                                    <p:animEffect transition="in" filter="blinds(horizontal)">
                                      <p:cBhvr>
                                        <p:cTn id="11" dur="500"/>
                                        <p:tgtEl>
                                          <p:spTgt spid="317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1" presetClass="entr" presetSubtype="0" fill="hold" grpId="0" nodeType="clickEffect">
                                  <p:stCondLst>
                                    <p:cond delay="0"/>
                                  </p:stCondLst>
                                  <p:childTnLst>
                                    <p:set>
                                      <p:cBhvr>
                                        <p:cTn id="15" dur="1" fill="hold">
                                          <p:stCondLst>
                                            <p:cond delay="0"/>
                                          </p:stCondLst>
                                        </p:cTn>
                                        <p:tgtEl>
                                          <p:spTgt spid="31747"/>
                                        </p:tgtEl>
                                        <p:attrNameLst>
                                          <p:attrName>style.visibility</p:attrName>
                                        </p:attrNameLst>
                                      </p:cBhvr>
                                      <p:to>
                                        <p:strVal val="visible"/>
                                      </p:to>
                                    </p:set>
                                    <p:animEffect transition="in" filter="fade">
                                      <p:cBhvr>
                                        <p:cTn id="16" dur="770" decel="100000"/>
                                        <p:tgtEl>
                                          <p:spTgt spid="31747"/>
                                        </p:tgtEl>
                                      </p:cBhvr>
                                    </p:animEffect>
                                    <p:animScale>
                                      <p:cBhvr>
                                        <p:cTn id="17" dur="770" decel="100000"/>
                                        <p:tgtEl>
                                          <p:spTgt spid="31747"/>
                                        </p:tgtEl>
                                      </p:cBhvr>
                                      <p:from x="10000" y="10000"/>
                                      <p:to x="200000" y="450000"/>
                                    </p:animScale>
                                    <p:animScale>
                                      <p:cBhvr>
                                        <p:cTn id="18" dur="1230" accel="100000" fill="hold">
                                          <p:stCondLst>
                                            <p:cond delay="770"/>
                                          </p:stCondLst>
                                        </p:cTn>
                                        <p:tgtEl>
                                          <p:spTgt spid="31747"/>
                                        </p:tgtEl>
                                      </p:cBhvr>
                                      <p:from x="200000" y="450000"/>
                                      <p:to x="100000" y="100000"/>
                                    </p:animScale>
                                    <p:set>
                                      <p:cBhvr>
                                        <p:cTn id="19" dur="770" fill="hold"/>
                                        <p:tgtEl>
                                          <p:spTgt spid="31747"/>
                                        </p:tgtEl>
                                        <p:attrNameLst>
                                          <p:attrName>ppt_x</p:attrName>
                                        </p:attrNameLst>
                                      </p:cBhvr>
                                      <p:to>
                                        <p:strVal val="(0.5)"/>
                                      </p:to>
                                    </p:set>
                                    <p:anim from="(0.5)" to="(#ppt_x)" calcmode="lin" valueType="num">
                                      <p:cBhvr>
                                        <p:cTn id="20" dur="1230" accel="100000" fill="hold">
                                          <p:stCondLst>
                                            <p:cond delay="770"/>
                                          </p:stCondLst>
                                        </p:cTn>
                                        <p:tgtEl>
                                          <p:spTgt spid="31747"/>
                                        </p:tgtEl>
                                        <p:attrNameLst>
                                          <p:attrName>ppt_x</p:attrName>
                                        </p:attrNameLst>
                                      </p:cBhvr>
                                    </p:anim>
                                    <p:set>
                                      <p:cBhvr>
                                        <p:cTn id="21" dur="770" fill="hold"/>
                                        <p:tgtEl>
                                          <p:spTgt spid="31747"/>
                                        </p:tgtEl>
                                        <p:attrNameLst>
                                          <p:attrName>ppt_y</p:attrName>
                                        </p:attrNameLst>
                                      </p:cBhvr>
                                      <p:to>
                                        <p:strVal val="(#ppt_y+0.4)"/>
                                      </p:to>
                                    </p:set>
                                    <p:anim from="(#ppt_y+0.4)" to="(#ppt_y)" calcmode="lin" valueType="num">
                                      <p:cBhvr>
                                        <p:cTn id="22" dur="1230" accel="100000" fill="hold">
                                          <p:stCondLst>
                                            <p:cond delay="770"/>
                                          </p:stCondLst>
                                        </p:cTn>
                                        <p:tgtEl>
                                          <p:spTgt spid="31747"/>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749"/>
                                        </p:tgtEl>
                                        <p:attrNameLst>
                                          <p:attrName>style.visibility</p:attrName>
                                        </p:attrNameLst>
                                      </p:cBhvr>
                                      <p:to>
                                        <p:strVal val="visible"/>
                                      </p:to>
                                    </p:set>
                                    <p:animEffect transition="in" filter="blinds(horizontal)">
                                      <p:cBhvr>
                                        <p:cTn id="27"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p:cNvSpPr>
            <a:spLocks noGrp="1" noChangeArrowheads="1"/>
          </p:cNvSpPr>
          <p:nvPr>
            <p:ph type="title" idx="4294967295"/>
          </p:nvPr>
        </p:nvSpPr>
        <p:spPr>
          <a:xfrm>
            <a:off x="2116138" y="457200"/>
            <a:ext cx="3827462" cy="1143000"/>
          </a:xfrm>
        </p:spPr>
        <p:txBody>
          <a:bodyPr>
            <a:normAutofit fontScale="90000"/>
          </a:bodyPr>
          <a:lstStyle/>
          <a:p>
            <a:r>
              <a:rPr lang="en-US" altLang="en-US" sz="3600" b="1" smtClean="0">
                <a:solidFill>
                  <a:srgbClr val="FF0000"/>
                </a:solidFill>
                <a:latin typeface="Times New Roman" panose="02020603050405020304" pitchFamily="18" charset="0"/>
              </a:rPr>
              <a:t>Ngân hàng liên minh châu Âu</a:t>
            </a:r>
          </a:p>
        </p:txBody>
      </p:sp>
      <p:sp>
        <p:nvSpPr>
          <p:cNvPr id="145411" name="Rectangle 3"/>
          <p:cNvSpPr>
            <a:spLocks noGrp="1" noChangeArrowheads="1"/>
          </p:cNvSpPr>
          <p:nvPr>
            <p:ph type="body" sz="half" idx="4294967295"/>
          </p:nvPr>
        </p:nvSpPr>
        <p:spPr>
          <a:xfrm>
            <a:off x="-117475" y="1752600"/>
            <a:ext cx="6061075" cy="2667000"/>
          </a:xfrm>
        </p:spPr>
        <p:txBody>
          <a:bodyPr/>
          <a:lstStyle/>
          <a:p>
            <a:pPr>
              <a:buFontTx/>
              <a:buNone/>
            </a:pPr>
            <a:r>
              <a:rPr lang="en-US" altLang="en-US" smtClean="0">
                <a:solidFill>
                  <a:srgbClr val="660066"/>
                </a:solidFill>
                <a:latin typeface="Times New Roman" panose="02020603050405020304" pitchFamily="18" charset="0"/>
              </a:rPr>
              <a:t>  </a:t>
            </a:r>
            <a:r>
              <a:rPr lang="en-US" altLang="en-US" b="1" smtClean="0">
                <a:solidFill>
                  <a:srgbClr val="660066"/>
                </a:solidFill>
                <a:latin typeface="Times New Roman" panose="02020603050405020304" pitchFamily="18" charset="0"/>
              </a:rPr>
              <a:t>Chức n</a:t>
            </a:r>
            <a:r>
              <a:rPr lang="vi-VN" altLang="en-US" b="1" smtClean="0">
                <a:solidFill>
                  <a:srgbClr val="660066"/>
                </a:solidFill>
                <a:latin typeface="Times New Roman" panose="02020603050405020304" pitchFamily="18" charset="0"/>
              </a:rPr>
              <a:t>ă</a:t>
            </a:r>
            <a:r>
              <a:rPr lang="en-US" altLang="en-US" b="1" smtClean="0">
                <a:solidFill>
                  <a:srgbClr val="660066"/>
                </a:solidFill>
                <a:latin typeface="Times New Roman" panose="02020603050405020304" pitchFamily="18" charset="0"/>
              </a:rPr>
              <a:t>ng: Phối hợp với các ngân hàng tiền tệ của các nước thành viên để chuẩn bị liên minh kinh tế và tiền tệ Châu Âu.</a:t>
            </a:r>
          </a:p>
        </p:txBody>
      </p:sp>
      <p:pic>
        <p:nvPicPr>
          <p:cNvPr id="4" name="Picture 3" descr="450px-Eurotower_in_Frankfurt.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6838950" y="457200"/>
            <a:ext cx="5178425"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10" descr="3dflags_xad0001-0003a"/>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0"/>
            <a:ext cx="18288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28916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145411">
                                            <p:txEl>
                                              <p:pRg st="0" end="0"/>
                                            </p:txEl>
                                          </p:spTgt>
                                        </p:tgtEl>
                                        <p:attrNameLst>
                                          <p:attrName>style.visibility</p:attrName>
                                        </p:attrNameLst>
                                      </p:cBhvr>
                                      <p:to>
                                        <p:strVal val="visible"/>
                                      </p:to>
                                    </p:set>
                                    <p:anim calcmode="lin" valueType="num">
                                      <p:cBhvr>
                                        <p:cTn id="12" dur="500" fill="hold"/>
                                        <p:tgtEl>
                                          <p:spTgt spid="145411">
                                            <p:txEl>
                                              <p:pRg st="0" end="0"/>
                                            </p:txEl>
                                          </p:spTgt>
                                        </p:tgtEl>
                                        <p:attrNameLst>
                                          <p:attrName>ppt_w</p:attrName>
                                        </p:attrNameLst>
                                      </p:cBhvr>
                                      <p:tavLst>
                                        <p:tav tm="0">
                                          <p:val>
                                            <p:strVal val="#ppt_w*0.70"/>
                                          </p:val>
                                        </p:tav>
                                        <p:tav tm="100000">
                                          <p:val>
                                            <p:strVal val="#ppt_w"/>
                                          </p:val>
                                        </p:tav>
                                      </p:tavLst>
                                    </p:anim>
                                    <p:anim calcmode="lin" valueType="num">
                                      <p:cBhvr>
                                        <p:cTn id="13" dur="500" fill="hold"/>
                                        <p:tgtEl>
                                          <p:spTgt spid="145411">
                                            <p:txEl>
                                              <p:pRg st="0" end="0"/>
                                            </p:txEl>
                                          </p:spTgt>
                                        </p:tgtEl>
                                        <p:attrNameLst>
                                          <p:attrName>ppt_h</p:attrName>
                                        </p:attrNameLst>
                                      </p:cBhvr>
                                      <p:tavLst>
                                        <p:tav tm="0">
                                          <p:val>
                                            <p:strVal val="#ppt_h"/>
                                          </p:val>
                                        </p:tav>
                                        <p:tav tm="100000">
                                          <p:val>
                                            <p:strVal val="#ppt_h"/>
                                          </p:val>
                                        </p:tav>
                                      </p:tavLst>
                                    </p:anim>
                                    <p:animEffect transition="in" filter="fade">
                                      <p:cBhvr>
                                        <p:cTn id="14" dur="500"/>
                                        <p:tgtEl>
                                          <p:spTgt spid="145411">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519488" y="44450"/>
            <a:ext cx="5210175" cy="635000"/>
          </a:xfrm>
        </p:spPr>
        <p:txBody>
          <a:bodyPr rtlCol="0">
            <a:normAutofit/>
          </a:bodyPr>
          <a:lstStyle/>
          <a:p>
            <a:pPr fontAlgn="auto">
              <a:spcAft>
                <a:spcPts val="0"/>
              </a:spcAft>
              <a:defRPr/>
            </a:pPr>
            <a:r>
              <a:rPr lang="en-US" altLang="en-US" b="1" smtClean="0">
                <a:latin typeface="Times New Roman" panose="02020603050405020304" pitchFamily="18" charset="0"/>
              </a:rPr>
              <a:t>Liên minh về</a:t>
            </a:r>
          </a:p>
        </p:txBody>
      </p:sp>
      <p:pic>
        <p:nvPicPr>
          <p:cNvPr id="13315" name="Picture 3" descr="thumbnai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608888" y="2924175"/>
            <a:ext cx="3059112" cy="208915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316" name="Picture 4" descr="0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48188" y="765175"/>
            <a:ext cx="2987675" cy="21590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317" name="Picture 5" descr="CA71FAP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548188" y="2927350"/>
            <a:ext cx="2987675" cy="208597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318" name="Picture 6" descr="xuatkhau"/>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24000" y="765175"/>
            <a:ext cx="2952750" cy="2159000"/>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13319" name="Picture 7" descr="nhapkhau"/>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4000" y="2997200"/>
            <a:ext cx="3025775" cy="2016125"/>
          </a:xfrm>
          <a:prstGeom prst="rect">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13320" name="AutoShape 8">
            <a:hlinkClick r:id="rId7" action="ppaction://hlinksldjump"/>
          </p:cNvPr>
          <p:cNvSpPr>
            <a:spLocks noChangeArrowheads="1"/>
          </p:cNvSpPr>
          <p:nvPr/>
        </p:nvSpPr>
        <p:spPr bwMode="auto">
          <a:xfrm>
            <a:off x="3432175" y="5013325"/>
            <a:ext cx="5041900" cy="533400"/>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latin typeface="Times New Roman" panose="02020603050405020304" pitchFamily="18" charset="0"/>
              </a:rPr>
              <a:t> về</a:t>
            </a:r>
          </a:p>
        </p:txBody>
      </p:sp>
      <p:sp>
        <p:nvSpPr>
          <p:cNvPr id="13321" name="Text Box 9"/>
          <p:cNvSpPr txBox="1">
            <a:spLocks noChangeArrowheads="1"/>
          </p:cNvSpPr>
          <p:nvPr/>
        </p:nvSpPr>
        <p:spPr bwMode="auto">
          <a:xfrm>
            <a:off x="4949825" y="5805488"/>
            <a:ext cx="25146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600">
                <a:latin typeface="Times New Roman" panose="02020603050405020304" pitchFamily="18" charset="0"/>
              </a:rPr>
              <a:t>Thuế quan</a:t>
            </a:r>
          </a:p>
        </p:txBody>
      </p:sp>
      <p:sp>
        <p:nvSpPr>
          <p:cNvPr id="13322" name="Text Box 10"/>
          <p:cNvSpPr txBox="1">
            <a:spLocks noChangeArrowheads="1"/>
          </p:cNvSpPr>
          <p:nvPr/>
        </p:nvSpPr>
        <p:spPr bwMode="auto">
          <a:xfrm>
            <a:off x="1631950" y="5551488"/>
            <a:ext cx="251460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a:latin typeface="Times New Roman" panose="02020603050405020304" pitchFamily="18" charset="0"/>
              </a:rPr>
              <a:t>Thị trường nội địa</a:t>
            </a:r>
          </a:p>
        </p:txBody>
      </p:sp>
      <p:sp>
        <p:nvSpPr>
          <p:cNvPr id="13323" name="Text Box 11"/>
          <p:cNvSpPr txBox="1">
            <a:spLocks noChangeArrowheads="1"/>
          </p:cNvSpPr>
          <p:nvPr/>
        </p:nvSpPr>
        <p:spPr bwMode="auto">
          <a:xfrm>
            <a:off x="8118475" y="5445125"/>
            <a:ext cx="2514600"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600">
                <a:latin typeface="Times New Roman" panose="02020603050405020304" pitchFamily="18" charset="0"/>
              </a:rPr>
              <a:t>Kinh tế và tiền tệ</a:t>
            </a:r>
          </a:p>
        </p:txBody>
      </p:sp>
      <p:pic>
        <p:nvPicPr>
          <p:cNvPr id="13324" name="Picture 12" descr="1"/>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35863" y="692150"/>
            <a:ext cx="3132137"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2882320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1981200" y="76200"/>
            <a:ext cx="83058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100000"/>
              </a:lnSpc>
              <a:spcBef>
                <a:spcPct val="0"/>
              </a:spcBef>
              <a:buClrTx/>
              <a:buFontTx/>
              <a:buNone/>
            </a:pP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Các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em</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hãy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cho</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biết</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những</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hình</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ảnh</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sau</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đây</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có</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liên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quan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đến</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tô</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chức</a:t>
            </a:r>
            <a:r>
              <a:rPr lang="en-US" altLang="en-US" sz="2800" b="1" i="1" dirty="0">
                <a:solidFill>
                  <a:srgbClr val="0000FF"/>
                </a:solidFill>
                <a:latin typeface="Times New Roman" panose="02020603050405020304" pitchFamily="18" charset="0"/>
                <a:cs typeface="Times New Roman" panose="02020603050405020304" pitchFamily="18" charset="0"/>
              </a:rPr>
              <a:t> </a:t>
            </a:r>
            <a:r>
              <a:rPr lang="en-US" altLang="en-US" sz="2800" b="1" i="1" dirty="0" err="1">
                <a:solidFill>
                  <a:srgbClr val="0000FF"/>
                </a:solidFill>
                <a:latin typeface="Times New Roman" panose="02020603050405020304" pitchFamily="18" charset="0"/>
                <a:cs typeface="Times New Roman" panose="02020603050405020304" pitchFamily="18" charset="0"/>
              </a:rPr>
              <a:t>nào</a:t>
            </a:r>
            <a:r>
              <a:rPr lang="en-US" altLang="en-US" sz="2800" b="1" i="1" dirty="0">
                <a:solidFill>
                  <a:srgbClr val="0000FF"/>
                </a:solidFill>
                <a:latin typeface="Times New Roman" panose="02020603050405020304" pitchFamily="18" charset="0"/>
                <a:cs typeface="Times New Roman" panose="02020603050405020304" pitchFamily="18" charset="0"/>
              </a:rPr>
              <a:t> ?</a:t>
            </a:r>
          </a:p>
        </p:txBody>
      </p:sp>
      <p:grpSp>
        <p:nvGrpSpPr>
          <p:cNvPr id="2" name="Group 9"/>
          <p:cNvGrpSpPr>
            <a:grpSpLocks/>
          </p:cNvGrpSpPr>
          <p:nvPr/>
        </p:nvGrpSpPr>
        <p:grpSpPr bwMode="auto">
          <a:xfrm>
            <a:off x="789706" y="1066800"/>
            <a:ext cx="10210800" cy="5638800"/>
            <a:chOff x="381000" y="1066800"/>
            <a:chExt cx="8305800" cy="5638800"/>
          </a:xfrm>
        </p:grpSpPr>
        <p:pic>
          <p:nvPicPr>
            <p:cNvPr id="24580" name="Picture 8" descr="http://mmarques.neodesigner.com/euro/euro_simb.gif"/>
            <p:cNvPicPr>
              <a:picLocks noChangeAspect="1" noChangeArrowheads="1"/>
            </p:cNvPicPr>
            <p:nvPr/>
          </p:nvPicPr>
          <p:blipFill>
            <a:blip r:embed="rId2" r:link="rId3">
              <a:extLst>
                <a:ext uri="{28A0092B-C50C-407E-A947-70E740481C1C}">
                  <a14:useLocalDpi xmlns:a14="http://schemas.microsoft.com/office/drawing/2010/main" xmlns="" val="0"/>
                </a:ext>
              </a:extLst>
            </a:blip>
            <a:srcRect/>
            <a:stretch>
              <a:fillRect/>
            </a:stretch>
          </p:blipFill>
          <p:spPr bwMode="auto">
            <a:xfrm>
              <a:off x="381000" y="3963143"/>
              <a:ext cx="4072190" cy="2742457"/>
            </a:xfrm>
            <a:prstGeom prst="rect">
              <a:avLst/>
            </a:prstGeom>
            <a:noFill/>
            <a:ln w="38100">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24581" name="Picture 9" descr="airbus_A380"/>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4400" y="3963143"/>
              <a:ext cx="3962400" cy="2742457"/>
            </a:xfrm>
            <a:prstGeom prst="rect">
              <a:avLst/>
            </a:prstGeom>
            <a:noFill/>
            <a:ln w="38100">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24582" name="Picture 1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724400" y="1066800"/>
              <a:ext cx="3962400" cy="2585824"/>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24583" name="Line 12"/>
            <p:cNvSpPr>
              <a:spLocks noChangeShapeType="1"/>
            </p:cNvSpPr>
            <p:nvPr/>
          </p:nvSpPr>
          <p:spPr bwMode="auto">
            <a:xfrm>
              <a:off x="4581755" y="2591914"/>
              <a:ext cx="0" cy="3116179"/>
            </a:xfrm>
            <a:prstGeom prst="line">
              <a:avLst/>
            </a:prstGeom>
            <a:noFill/>
            <a:ln w="88900">
              <a:solidFill>
                <a:schemeClr val="hlink"/>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4584" name="Line 13"/>
            <p:cNvSpPr>
              <a:spLocks noChangeShapeType="1"/>
            </p:cNvSpPr>
            <p:nvPr/>
          </p:nvSpPr>
          <p:spPr bwMode="auto">
            <a:xfrm>
              <a:off x="1860471" y="3801013"/>
              <a:ext cx="4276914" cy="0"/>
            </a:xfrm>
            <a:prstGeom prst="line">
              <a:avLst/>
            </a:prstGeom>
            <a:noFill/>
            <a:ln w="889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4585"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81000" y="1066800"/>
              <a:ext cx="4076700" cy="2590800"/>
            </a:xfrm>
            <a:prstGeom prst="rect">
              <a:avLst/>
            </a:prstGeom>
            <a:noFill/>
            <a:ln w="9525">
              <a:solidFill>
                <a:srgbClr val="FFC000"/>
              </a:solidFill>
              <a:miter lim="800000"/>
              <a:headEnd/>
              <a:tailEnd/>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4185097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childTnLst>
                                </p:cTn>
                              </p:par>
                            </p:childTnLst>
                          </p:cTn>
                        </p:par>
                        <p:par>
                          <p:cTn id="9" fill="hold" nodeType="afterGroup">
                            <p:stCondLst>
                              <p:cond delay="2000"/>
                            </p:stCondLst>
                            <p:childTnLst>
                              <p:par>
                                <p:cTn id="10" presetID="2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54188" y="-242888"/>
            <a:ext cx="8229600" cy="1139826"/>
          </a:xfrm>
        </p:spPr>
        <p:txBody>
          <a:bodyPr/>
          <a:lstStyle/>
          <a:p>
            <a:r>
              <a:rPr lang="en-US" altLang="en-US" sz="4800" b="1" smtClean="0">
                <a:latin typeface="Times New Roman" panose="02020603050405020304" pitchFamily="18" charset="0"/>
              </a:rPr>
              <a:t>Chính sách</a:t>
            </a:r>
          </a:p>
        </p:txBody>
      </p:sp>
      <p:sp>
        <p:nvSpPr>
          <p:cNvPr id="14339" name="AutoShape 3">
            <a:hlinkClick r:id="rId2" action="ppaction://hlinksldjump"/>
          </p:cNvPr>
          <p:cNvSpPr>
            <a:spLocks noChangeArrowheads="1"/>
          </p:cNvSpPr>
          <p:nvPr/>
        </p:nvSpPr>
        <p:spPr bwMode="auto">
          <a:xfrm>
            <a:off x="4008438" y="5084763"/>
            <a:ext cx="4679950" cy="576262"/>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400" b="1">
                <a:latin typeface=".VnTifani HeavyH" pitchFamily="34" charset="0"/>
              </a:rPr>
              <a:t>Về</a:t>
            </a:r>
          </a:p>
        </p:txBody>
      </p:sp>
      <p:sp>
        <p:nvSpPr>
          <p:cNvPr id="14340" name="Text Box 4"/>
          <p:cNvSpPr txBox="1">
            <a:spLocks noChangeArrowheads="1"/>
          </p:cNvSpPr>
          <p:nvPr/>
        </p:nvSpPr>
        <p:spPr bwMode="auto">
          <a:xfrm>
            <a:off x="1919288" y="5410200"/>
            <a:ext cx="2514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4000">
                <a:latin typeface="Times New Roman" panose="02020603050405020304" pitchFamily="18" charset="0"/>
              </a:rPr>
              <a:t>Đối ngoại</a:t>
            </a:r>
          </a:p>
        </p:txBody>
      </p:sp>
      <p:sp>
        <p:nvSpPr>
          <p:cNvPr id="14341" name="Text Box 5"/>
          <p:cNvSpPr txBox="1">
            <a:spLocks noChangeArrowheads="1"/>
          </p:cNvSpPr>
          <p:nvPr/>
        </p:nvSpPr>
        <p:spPr bwMode="auto">
          <a:xfrm>
            <a:off x="7974013" y="5546725"/>
            <a:ext cx="25146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4000">
                <a:latin typeface="Times New Roman" panose="02020603050405020304" pitchFamily="18" charset="0"/>
              </a:rPr>
              <a:t>Giữ gìn hòa bình</a:t>
            </a:r>
          </a:p>
        </p:txBody>
      </p:sp>
      <p:sp>
        <p:nvSpPr>
          <p:cNvPr id="14342" name="Text Box 6"/>
          <p:cNvSpPr txBox="1">
            <a:spLocks noChangeArrowheads="1"/>
          </p:cNvSpPr>
          <p:nvPr/>
        </p:nvSpPr>
        <p:spPr bwMode="auto">
          <a:xfrm>
            <a:off x="5016500" y="5661025"/>
            <a:ext cx="2514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4000">
                <a:latin typeface="Times New Roman" panose="02020603050405020304" pitchFamily="18" charset="0"/>
              </a:rPr>
              <a:t>An ninh</a:t>
            </a:r>
          </a:p>
        </p:txBody>
      </p:sp>
      <p:pic>
        <p:nvPicPr>
          <p:cNvPr id="14343" name="Picture 7" descr="toffs-european-parliamen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87488" y="3068638"/>
            <a:ext cx="3313112" cy="223837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4" name="Picture 8" descr="CAUDOFS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800600" y="765175"/>
            <a:ext cx="2951163" cy="2303463"/>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5" name="Picture 9" descr="dngoai"/>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24000" y="722313"/>
            <a:ext cx="3286125" cy="2325687"/>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6" name="Picture 10" descr="doi ngoai"/>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718425" y="765175"/>
            <a:ext cx="2949575" cy="2303463"/>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7" name="Picture 11" descr="gd"/>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718425" y="3073400"/>
            <a:ext cx="2949575" cy="2084388"/>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4348" name="Picture 12" descr="luat"/>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799013" y="3068638"/>
            <a:ext cx="2952750" cy="20161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213596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079500" y="-14288"/>
            <a:ext cx="8229600" cy="1139826"/>
          </a:xfrm>
        </p:spPr>
        <p:txBody>
          <a:bodyPr/>
          <a:lstStyle/>
          <a:p>
            <a:r>
              <a:rPr lang="en-US" altLang="en-US" sz="4800" b="1" smtClean="0">
                <a:latin typeface="Times New Roman" panose="02020603050405020304" pitchFamily="18" charset="0"/>
              </a:rPr>
              <a:t>Hợp tác về</a:t>
            </a:r>
          </a:p>
        </p:txBody>
      </p:sp>
      <p:sp>
        <p:nvSpPr>
          <p:cNvPr id="15363" name="AutoShape 3">
            <a:hlinkClick r:id="rId2" action="ppaction://hlinksldjump"/>
          </p:cNvPr>
          <p:cNvSpPr>
            <a:spLocks noChangeArrowheads="1"/>
          </p:cNvSpPr>
          <p:nvPr/>
        </p:nvSpPr>
        <p:spPr bwMode="auto">
          <a:xfrm>
            <a:off x="3648075" y="5332413"/>
            <a:ext cx="4824413" cy="688975"/>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800" b="1">
                <a:latin typeface=".VnArabiaH" pitchFamily="34" charset="0"/>
              </a:rPr>
              <a:t>Về</a:t>
            </a:r>
          </a:p>
        </p:txBody>
      </p:sp>
      <p:sp>
        <p:nvSpPr>
          <p:cNvPr id="15364" name="Text Box 4"/>
          <p:cNvSpPr txBox="1">
            <a:spLocks noChangeArrowheads="1"/>
          </p:cNvSpPr>
          <p:nvPr/>
        </p:nvSpPr>
        <p:spPr bwMode="auto">
          <a:xfrm>
            <a:off x="4805363" y="6089650"/>
            <a:ext cx="3019425"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lang="en-US" altLang="en-US" sz="3200" b="1">
                <a:latin typeface="Times New Roman" panose="02020603050405020304" pitchFamily="18" charset="0"/>
              </a:rPr>
              <a:t>Nhập cư</a:t>
            </a:r>
          </a:p>
        </p:txBody>
      </p:sp>
      <p:sp>
        <p:nvSpPr>
          <p:cNvPr id="15365" name="Text Box 5"/>
          <p:cNvSpPr txBox="1">
            <a:spLocks noChangeArrowheads="1"/>
          </p:cNvSpPr>
          <p:nvPr/>
        </p:nvSpPr>
        <p:spPr bwMode="auto">
          <a:xfrm>
            <a:off x="1524000" y="5791200"/>
            <a:ext cx="2514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latin typeface="Times New Roman" panose="02020603050405020304" pitchFamily="18" charset="0"/>
              </a:rPr>
              <a:t>Chống tội phạm</a:t>
            </a:r>
          </a:p>
        </p:txBody>
      </p:sp>
      <p:sp>
        <p:nvSpPr>
          <p:cNvPr id="15366" name="Text Box 6"/>
          <p:cNvSpPr txBox="1">
            <a:spLocks noChangeArrowheads="1"/>
          </p:cNvSpPr>
          <p:nvPr/>
        </p:nvSpPr>
        <p:spPr bwMode="auto">
          <a:xfrm>
            <a:off x="8153400" y="5562600"/>
            <a:ext cx="25146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spcBef>
                <a:spcPct val="50000"/>
              </a:spcBef>
            </a:pPr>
            <a:r>
              <a:rPr lang="en-US" altLang="en-US" sz="3200" b="1">
                <a:latin typeface="Times New Roman" panose="02020603050405020304" pitchFamily="18" charset="0"/>
              </a:rPr>
              <a:t>Cảnh sát và tư pháp</a:t>
            </a:r>
          </a:p>
        </p:txBody>
      </p:sp>
      <p:pic>
        <p:nvPicPr>
          <p:cNvPr id="15367" name="Picture 7" descr="an ninh"/>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08888" y="3357563"/>
            <a:ext cx="3059112" cy="2232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68" name="Picture 8" descr="aninh"/>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62100" y="1125538"/>
            <a:ext cx="2987675" cy="2232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69" name="Picture 9" descr="lp"/>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608888" y="1125538"/>
            <a:ext cx="3059112" cy="2232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70" name="Picture 10" descr="toi pham"/>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4000" y="3357563"/>
            <a:ext cx="2916238" cy="2232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71" name="Picture 11" descr="tm"/>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511675" y="3357563"/>
            <a:ext cx="3168650" cy="181927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pic>
        <p:nvPicPr>
          <p:cNvPr id="15372" name="Picture 12" descr="thuongmai"/>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440238" y="1125538"/>
            <a:ext cx="3168650" cy="2232025"/>
          </a:xfrm>
          <a:prstGeom prst="rect">
            <a:avLst/>
          </a:prstGeom>
          <a:noFill/>
          <a:ln w="9525">
            <a:solidFill>
              <a:srgbClr val="0000FF"/>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155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126px-EUR_1_%282007_issue%2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24000" y="0"/>
            <a:ext cx="2743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3" name="Picture 3" descr="126px-Euro-Banknot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72200" y="0"/>
            <a:ext cx="4495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4" name="Picture 4" descr="50_cent">
            <a:hlinkClick r:id="rId4"/>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524000" y="3657600"/>
            <a:ext cx="27432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45" name="Picture 5"/>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72200" y="3810000"/>
            <a:ext cx="44958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46" name="Text Box 6"/>
          <p:cNvSpPr txBox="1">
            <a:spLocks noChangeArrowheads="1"/>
          </p:cNvSpPr>
          <p:nvPr/>
        </p:nvSpPr>
        <p:spPr bwMode="auto">
          <a:xfrm>
            <a:off x="3276600" y="3078163"/>
            <a:ext cx="6019800" cy="5794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FontTx/>
              <a:buNone/>
            </a:pPr>
            <a:r>
              <a:rPr lang="en-US" altLang="en-US" sz="3200" b="1">
                <a:solidFill>
                  <a:srgbClr val="FF0000"/>
                </a:solidFill>
                <a:latin typeface="Arial" panose="020B0604020202020204" pitchFamily="34" charset="0"/>
              </a:rPr>
              <a:t>Euro - Đồng tiền chung EU</a:t>
            </a:r>
          </a:p>
        </p:txBody>
      </p:sp>
    </p:spTree>
    <p:extLst>
      <p:ext uri="{BB962C8B-B14F-4D97-AF65-F5344CB8AC3E}">
        <p14:creationId xmlns:p14="http://schemas.microsoft.com/office/powerpoint/2010/main" xmlns="" val="39411820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15042"/>
                                        </p:tgtEl>
                                        <p:attrNameLst>
                                          <p:attrName>style.visibility</p:attrName>
                                        </p:attrNameLst>
                                      </p:cBhvr>
                                      <p:to>
                                        <p:strVal val="visible"/>
                                      </p:to>
                                    </p:set>
                                    <p:animEffect transition="in" filter="diamond(in)">
                                      <p:cBhvr>
                                        <p:cTn id="7" dur="2000"/>
                                        <p:tgtEl>
                                          <p:spTgt spid="215042"/>
                                        </p:tgtEl>
                                      </p:cBhvr>
                                    </p:animEffect>
                                  </p:childTnLst>
                                </p:cTn>
                              </p:par>
                              <p:par>
                                <p:cTn id="8" presetID="8" presetClass="entr" presetSubtype="16" fill="hold" nodeType="withEffect">
                                  <p:stCondLst>
                                    <p:cond delay="0"/>
                                  </p:stCondLst>
                                  <p:childTnLst>
                                    <p:set>
                                      <p:cBhvr>
                                        <p:cTn id="9" dur="1" fill="hold">
                                          <p:stCondLst>
                                            <p:cond delay="0"/>
                                          </p:stCondLst>
                                        </p:cTn>
                                        <p:tgtEl>
                                          <p:spTgt spid="215043"/>
                                        </p:tgtEl>
                                        <p:attrNameLst>
                                          <p:attrName>style.visibility</p:attrName>
                                        </p:attrNameLst>
                                      </p:cBhvr>
                                      <p:to>
                                        <p:strVal val="visible"/>
                                      </p:to>
                                    </p:set>
                                    <p:animEffect transition="in" filter="diamond(in)">
                                      <p:cBhvr>
                                        <p:cTn id="10" dur="2000"/>
                                        <p:tgtEl>
                                          <p:spTgt spid="215043"/>
                                        </p:tgtEl>
                                      </p:cBhvr>
                                    </p:animEffect>
                                  </p:childTnLst>
                                </p:cTn>
                              </p:par>
                              <p:par>
                                <p:cTn id="11" presetID="8" presetClass="entr" presetSubtype="16" fill="hold" nodeType="withEffect">
                                  <p:stCondLst>
                                    <p:cond delay="0"/>
                                  </p:stCondLst>
                                  <p:childTnLst>
                                    <p:set>
                                      <p:cBhvr>
                                        <p:cTn id="12" dur="1" fill="hold">
                                          <p:stCondLst>
                                            <p:cond delay="0"/>
                                          </p:stCondLst>
                                        </p:cTn>
                                        <p:tgtEl>
                                          <p:spTgt spid="215044"/>
                                        </p:tgtEl>
                                        <p:attrNameLst>
                                          <p:attrName>style.visibility</p:attrName>
                                        </p:attrNameLst>
                                      </p:cBhvr>
                                      <p:to>
                                        <p:strVal val="visible"/>
                                      </p:to>
                                    </p:set>
                                    <p:animEffect transition="in" filter="diamond(in)">
                                      <p:cBhvr>
                                        <p:cTn id="13" dur="2000"/>
                                        <p:tgtEl>
                                          <p:spTgt spid="215044"/>
                                        </p:tgtEl>
                                      </p:cBhvr>
                                    </p:animEffect>
                                  </p:childTnLst>
                                </p:cTn>
                              </p:par>
                              <p:par>
                                <p:cTn id="14" presetID="8" presetClass="entr" presetSubtype="16" fill="hold" nodeType="withEffect">
                                  <p:stCondLst>
                                    <p:cond delay="0"/>
                                  </p:stCondLst>
                                  <p:childTnLst>
                                    <p:set>
                                      <p:cBhvr>
                                        <p:cTn id="15" dur="1" fill="hold">
                                          <p:stCondLst>
                                            <p:cond delay="0"/>
                                          </p:stCondLst>
                                        </p:cTn>
                                        <p:tgtEl>
                                          <p:spTgt spid="215045"/>
                                        </p:tgtEl>
                                        <p:attrNameLst>
                                          <p:attrName>style.visibility</p:attrName>
                                        </p:attrNameLst>
                                      </p:cBhvr>
                                      <p:to>
                                        <p:strVal val="visible"/>
                                      </p:to>
                                    </p:set>
                                    <p:animEffect transition="in" filter="diamond(in)">
                                      <p:cBhvr>
                                        <p:cTn id="16" dur="2000"/>
                                        <p:tgtEl>
                                          <p:spTgt spid="21504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50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0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50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504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15046"/>
                                        </p:tgtEl>
                                        <p:attrNameLst>
                                          <p:attrName>style.visibility</p:attrName>
                                        </p:attrNameLst>
                                      </p:cBhvr>
                                      <p:to>
                                        <p:strVal val="visible"/>
                                      </p:to>
                                    </p:set>
                                    <p:anim calcmode="lin" valueType="num">
                                      <p:cBhvr>
                                        <p:cTn id="31" dur="500" fill="hold"/>
                                        <p:tgtEl>
                                          <p:spTgt spid="215046"/>
                                        </p:tgtEl>
                                        <p:attrNameLst>
                                          <p:attrName>ppt_w</p:attrName>
                                        </p:attrNameLst>
                                      </p:cBhvr>
                                      <p:tavLst>
                                        <p:tav tm="0">
                                          <p:val>
                                            <p:fltVal val="0"/>
                                          </p:val>
                                        </p:tav>
                                        <p:tav tm="100000">
                                          <p:val>
                                            <p:strVal val="#ppt_w"/>
                                          </p:val>
                                        </p:tav>
                                      </p:tavLst>
                                    </p:anim>
                                    <p:anim calcmode="lin" valueType="num">
                                      <p:cBhvr>
                                        <p:cTn id="32" dur="500" fill="hold"/>
                                        <p:tgtEl>
                                          <p:spTgt spid="2150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381001"/>
            <a:ext cx="7773988" cy="523875"/>
          </a:xfrm>
        </p:spPr>
        <p:txBody>
          <a:bodyPr>
            <a:normAutofit fontScale="90000"/>
          </a:bodyPr>
          <a:lstStyle/>
          <a:p>
            <a:pPr>
              <a:defRPr/>
            </a:pPr>
            <a:r>
              <a:rPr lang="en-US" dirty="0" err="1" smtClean="0"/>
              <a:t>Liên</a:t>
            </a:r>
            <a:r>
              <a:rPr lang="en-US" dirty="0" smtClean="0"/>
              <a:t> minh </a:t>
            </a:r>
            <a:r>
              <a:rPr lang="en-US" dirty="0" err="1" smtClean="0"/>
              <a:t>về</a:t>
            </a:r>
            <a:r>
              <a:rPr lang="en-US" dirty="0" smtClean="0"/>
              <a:t> </a:t>
            </a:r>
            <a:r>
              <a:rPr lang="en-US" dirty="0" err="1" smtClean="0"/>
              <a:t>văn</a:t>
            </a:r>
            <a:r>
              <a:rPr lang="en-US" dirty="0" smtClean="0"/>
              <a:t> </a:t>
            </a:r>
            <a:r>
              <a:rPr lang="en-US" dirty="0" err="1" smtClean="0"/>
              <a:t>hóa</a:t>
            </a:r>
            <a:r>
              <a:rPr lang="en-US" dirty="0"/>
              <a:t>.</a:t>
            </a:r>
          </a:p>
        </p:txBody>
      </p:sp>
      <p:pic>
        <p:nvPicPr>
          <p:cNvPr id="29699" name="Picture 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81200" y="1371600"/>
            <a:ext cx="3733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976939" y="1395414"/>
            <a:ext cx="3876675"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Rectangle 4"/>
          <p:cNvSpPr>
            <a:spLocks noChangeArrowheads="1"/>
          </p:cNvSpPr>
          <p:nvPr/>
        </p:nvSpPr>
        <p:spPr bwMode="auto">
          <a:xfrm>
            <a:off x="1987550" y="5897563"/>
            <a:ext cx="7920038" cy="8318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solidFill>
                  <a:srgbClr val="0B0080"/>
                </a:solidFill>
                <a:latin typeface="Times New Roman" panose="02020603050405020304" pitchFamily="18" charset="0"/>
                <a:cs typeface="Times New Roman" panose="02020603050405020304" pitchFamily="18" charset="0"/>
                <a:hlinkClick r:id="rId4" tooltip="Turku"/>
              </a:rPr>
              <a:t>Turku</a:t>
            </a:r>
            <a:r>
              <a:rPr lang="en-US" altLang="en-US" sz="2400" b="1">
                <a:solidFill>
                  <a:srgbClr val="222222"/>
                </a:solidFill>
                <a:latin typeface="Times New Roman" panose="02020603050405020304" pitchFamily="18" charset="0"/>
                <a:cs typeface="Times New Roman" panose="02020603050405020304" pitchFamily="18" charset="0"/>
              </a:rPr>
              <a:t> của </a:t>
            </a:r>
            <a:r>
              <a:rPr lang="en-US" altLang="en-US" sz="2400" b="1">
                <a:solidFill>
                  <a:srgbClr val="0B0080"/>
                </a:solidFill>
                <a:latin typeface="Times New Roman" panose="02020603050405020304" pitchFamily="18" charset="0"/>
                <a:cs typeface="Times New Roman" panose="02020603050405020304" pitchFamily="18" charset="0"/>
                <a:hlinkClick r:id="rId5" tooltip="Phần Lan"/>
              </a:rPr>
              <a:t>Phần Lan</a:t>
            </a:r>
            <a:r>
              <a:rPr lang="en-US" altLang="en-US" sz="2400" b="1">
                <a:solidFill>
                  <a:srgbClr val="222222"/>
                </a:solidFill>
                <a:latin typeface="Times New Roman" panose="02020603050405020304" pitchFamily="18" charset="0"/>
                <a:cs typeface="Times New Roman" panose="02020603050405020304" pitchFamily="18" charset="0"/>
              </a:rPr>
              <a:t> (trái) và </a:t>
            </a:r>
            <a:r>
              <a:rPr lang="en-US" altLang="en-US" sz="2400" b="1">
                <a:solidFill>
                  <a:srgbClr val="0B0080"/>
                </a:solidFill>
                <a:latin typeface="Times New Roman" panose="02020603050405020304" pitchFamily="18" charset="0"/>
                <a:cs typeface="Times New Roman" panose="02020603050405020304" pitchFamily="18" charset="0"/>
                <a:hlinkClick r:id="rId6" tooltip="Tallinn"/>
              </a:rPr>
              <a:t>Tallinn</a:t>
            </a:r>
            <a:r>
              <a:rPr lang="en-US" altLang="en-US" sz="2400" b="1">
                <a:solidFill>
                  <a:srgbClr val="222222"/>
                </a:solidFill>
                <a:latin typeface="Times New Roman" panose="02020603050405020304" pitchFamily="18" charset="0"/>
                <a:cs typeface="Times New Roman" panose="02020603050405020304" pitchFamily="18" charset="0"/>
              </a:rPr>
              <a:t> của </a:t>
            </a:r>
            <a:r>
              <a:rPr lang="en-US" altLang="en-US" sz="2400" b="1">
                <a:solidFill>
                  <a:srgbClr val="0B0080"/>
                </a:solidFill>
                <a:latin typeface="Times New Roman" panose="02020603050405020304" pitchFamily="18" charset="0"/>
                <a:cs typeface="Times New Roman" panose="02020603050405020304" pitchFamily="18" charset="0"/>
                <a:hlinkClick r:id="rId7" tooltip="Estonia"/>
              </a:rPr>
              <a:t>Estonia</a:t>
            </a:r>
            <a:r>
              <a:rPr lang="en-US" altLang="en-US" sz="2400" b="1">
                <a:solidFill>
                  <a:srgbClr val="222222"/>
                </a:solidFill>
                <a:latin typeface="Times New Roman" panose="02020603050405020304" pitchFamily="18" charset="0"/>
                <a:cs typeface="Times New Roman" panose="02020603050405020304" pitchFamily="18" charset="0"/>
              </a:rPr>
              <a:t> (phải)</a:t>
            </a:r>
          </a:p>
          <a:p>
            <a:pPr eaLnBrk="1" hangingPunct="1"/>
            <a:r>
              <a:rPr lang="en-US" altLang="en-US" sz="2400" b="1">
                <a:solidFill>
                  <a:srgbClr val="222222"/>
                </a:solidFill>
                <a:latin typeface="Times New Roman" panose="02020603050405020304" pitchFamily="18" charset="0"/>
                <a:cs typeface="Times New Roman" panose="02020603050405020304" pitchFamily="18" charset="0"/>
              </a:rPr>
              <a:t> là trung tâm văn hóa châu Âu (năm 2011)</a:t>
            </a:r>
            <a:endParaRPr lang="en-US" alt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9827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txBox="1">
            <a:spLocks/>
          </p:cNvSpPr>
          <p:nvPr/>
        </p:nvSpPr>
        <p:spPr bwMode="auto">
          <a:xfrm>
            <a:off x="1828800" y="1066800"/>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3. EU – Tổ chức thương mại hàng đầu thế giới</a:t>
            </a:r>
          </a:p>
        </p:txBody>
      </p:sp>
      <p:sp>
        <p:nvSpPr>
          <p:cNvPr id="5"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38400" y="3075709"/>
            <a:ext cx="7633855" cy="27847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Vì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nói</a:t>
            </a:r>
            <a:r>
              <a:rPr lang="en-US" sz="2800" b="1" dirty="0" smtClean="0">
                <a:latin typeface="Times New Roman" panose="02020603050405020304" pitchFamily="18" charset="0"/>
                <a:cs typeface="Times New Roman" panose="02020603050405020304" pitchFamily="18" charset="0"/>
              </a:rPr>
              <a:t> EU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chức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thương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mại</a:t>
            </a:r>
            <a:r>
              <a:rPr lang="en-US" sz="2800" b="1" dirty="0" smtClean="0">
                <a:latin typeface="Times New Roman" panose="02020603050405020304" pitchFamily="18" charset="0"/>
                <a:cs typeface="Times New Roman" panose="02020603050405020304" pitchFamily="18" charset="0"/>
              </a:rPr>
              <a:t> hang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giới</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gn="ctr"/>
            <a:endParaRPr lang="en-US" sz="2800" dirty="0"/>
          </a:p>
        </p:txBody>
      </p:sp>
    </p:spTree>
    <p:extLst>
      <p:ext uri="{BB962C8B-B14F-4D97-AF65-F5344CB8AC3E}">
        <p14:creationId xmlns:p14="http://schemas.microsoft.com/office/powerpoint/2010/main" xmlns="" val="144908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207818" y="1066800"/>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dirty="0">
                <a:solidFill>
                  <a:srgbClr val="0000FF"/>
                </a:solidFill>
                <a:latin typeface="Times New Roman" panose="02020603050405020304" pitchFamily="18" charset="0"/>
                <a:cs typeface="Times New Roman" panose="02020603050405020304" pitchFamily="18" charset="0"/>
              </a:rPr>
              <a:t>   3. EU – </a:t>
            </a:r>
            <a:r>
              <a:rPr lang="en-US" altLang="en-US" sz="2800" b="1" dirty="0" err="1">
                <a:solidFill>
                  <a:srgbClr val="0000FF"/>
                </a:solidFill>
                <a:latin typeface="Times New Roman" panose="02020603050405020304" pitchFamily="18" charset="0"/>
                <a:cs typeface="Times New Roman" panose="02020603050405020304" pitchFamily="18" charset="0"/>
              </a:rPr>
              <a:t>Tổ</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thương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đầu</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thế</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giới</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4"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1761312779"/>
              </p:ext>
            </p:extLst>
          </p:nvPr>
        </p:nvGraphicFramePr>
        <p:xfrm>
          <a:off x="581891" y="1839884"/>
          <a:ext cx="10764982" cy="792480"/>
        </p:xfrm>
        <a:graphic>
          <a:graphicData uri="http://schemas.openxmlformats.org/drawingml/2006/table">
            <a:tbl>
              <a:tblPr>
                <a:tableStyleId>{5C22544A-7EE6-4342-B048-85BDC9FD1C3A}</a:tableStyleId>
              </a:tblPr>
              <a:tblGrid>
                <a:gridCol w="10764982">
                  <a:extLst>
                    <a:ext uri="{9D8B030D-6E8A-4147-A177-3AD203B41FA5}">
                      <a16:colId xmlns:a16="http://schemas.microsoft.com/office/drawing/2014/main" xmlns="" val="1811271375"/>
                    </a:ext>
                  </a:extLst>
                </a:gridCol>
              </a:tblGrid>
              <a:tr h="0">
                <a:tc>
                  <a:txBody>
                    <a:bodyPr/>
                    <a:lstStyle/>
                    <a:p>
                      <a:pPr marL="0" marR="0" algn="just">
                        <a:spcBef>
                          <a:spcPts val="0"/>
                        </a:spcBef>
                        <a:spcAft>
                          <a:spcPts val="0"/>
                        </a:spcAft>
                      </a:pPr>
                      <a:r>
                        <a:rPr lang="en-US" sz="2600" b="1" dirty="0" smtClean="0">
                          <a:effectLst/>
                          <a:latin typeface="Times New Roman" panose="02020603050405020304" pitchFamily="18" charset="0"/>
                          <a:cs typeface="Times New Roman" panose="02020603050405020304" pitchFamily="18" charset="0"/>
                        </a:rPr>
                        <a:t>- </a:t>
                      </a:r>
                      <a:r>
                        <a:rPr lang="en-US" sz="2600" b="1" dirty="0" err="1" smtClean="0">
                          <a:effectLst/>
                          <a:latin typeface="Times New Roman" panose="02020603050405020304" pitchFamily="18" charset="0"/>
                          <a:cs typeface="Times New Roman" panose="02020603050405020304" pitchFamily="18" charset="0"/>
                        </a:rPr>
                        <a:t>Không</a:t>
                      </a:r>
                      <a:r>
                        <a:rPr lang="en-US" sz="2600" b="1" dirty="0" smtClean="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ngừng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mở</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rộng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quan</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hệ</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với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các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nước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và</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các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tổ</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chức</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trên</a:t>
                      </a:r>
                      <a:r>
                        <a:rPr lang="en-US" sz="2600" b="1" dirty="0">
                          <a:effectLst/>
                          <a:latin typeface="Times New Roman" panose="02020603050405020304" pitchFamily="18" charset="0"/>
                          <a:cs typeface="Times New Roman" panose="02020603050405020304" pitchFamily="18" charset="0"/>
                        </a:rPr>
                        <a:t> </a:t>
                      </a:r>
                      <a:r>
                        <a:rPr lang="en-US" sz="2600" b="1" dirty="0" err="1" smtClean="0">
                          <a:effectLst/>
                          <a:latin typeface="Times New Roman" panose="02020603050405020304" pitchFamily="18" charset="0"/>
                          <a:cs typeface="Times New Roman" panose="02020603050405020304" pitchFamily="18" charset="0"/>
                        </a:rPr>
                        <a:t>thế</a:t>
                      </a:r>
                      <a:r>
                        <a:rPr lang="en-US" sz="2600" b="1" baseline="0" dirty="0" smtClean="0">
                          <a:effectLst/>
                          <a:latin typeface="Times New Roman" panose="02020603050405020304" pitchFamily="18" charset="0"/>
                          <a:cs typeface="Times New Roman" panose="02020603050405020304" pitchFamily="18" charset="0"/>
                        </a:rPr>
                        <a:t> </a:t>
                      </a:r>
                      <a:r>
                        <a:rPr lang="en-US" sz="2600" b="1" baseline="0" dirty="0" err="1" smtClean="0">
                          <a:effectLst/>
                          <a:latin typeface="Times New Roman" panose="02020603050405020304" pitchFamily="18" charset="0"/>
                          <a:cs typeface="Times New Roman" panose="02020603050405020304" pitchFamily="18" charset="0"/>
                        </a:rPr>
                        <a:t>giới</a:t>
                      </a:r>
                      <a:r>
                        <a:rPr lang="en-US" sz="2600" b="1" dirty="0" smtClean="0">
                          <a:effectLst/>
                          <a:latin typeface="Times New Roman" panose="02020603050405020304" pitchFamily="18" charset="0"/>
                          <a:cs typeface="Times New Roman" panose="02020603050405020304" pitchFamily="18" charset="0"/>
                        </a:rPr>
                        <a:t>.</a:t>
                      </a:r>
                      <a:endParaRPr lang="en-US" sz="2600" b="1"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2600" b="1" dirty="0" smtClean="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Chiếm</a:t>
                      </a:r>
                      <a:r>
                        <a:rPr lang="en-US" sz="2600" b="1" dirty="0">
                          <a:effectLst/>
                          <a:latin typeface="Times New Roman" panose="02020603050405020304" pitchFamily="18" charset="0"/>
                          <a:cs typeface="Times New Roman" panose="02020603050405020304" pitchFamily="18" charset="0"/>
                        </a:rPr>
                        <a:t> 40% </a:t>
                      </a:r>
                      <a:r>
                        <a:rPr lang="en-US" sz="2600" b="1" dirty="0" err="1">
                          <a:effectLst/>
                          <a:latin typeface="Times New Roman" panose="02020603050405020304" pitchFamily="18" charset="0"/>
                          <a:cs typeface="Times New Roman" panose="02020603050405020304" pitchFamily="18" charset="0"/>
                        </a:rPr>
                        <a:t>hoạt</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động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ngoại</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thương</a:t>
                      </a:r>
                      <a:r>
                        <a:rPr lang="en-US" sz="2600" b="1" dirty="0">
                          <a:effectLst/>
                          <a:latin typeface="Times New Roman" panose="02020603050405020304" pitchFamily="18" charset="0"/>
                          <a:cs typeface="Times New Roman" panose="02020603050405020304" pitchFamily="18" charset="0"/>
                        </a:rPr>
                        <a:t> </a:t>
                      </a:r>
                      <a:r>
                        <a:rPr lang="en-US" sz="2600" b="1" dirty="0" err="1">
                          <a:effectLst/>
                          <a:latin typeface="Times New Roman" panose="02020603050405020304" pitchFamily="18" charset="0"/>
                          <a:cs typeface="Times New Roman" panose="02020603050405020304" pitchFamily="18" charset="0"/>
                        </a:rPr>
                        <a:t>của</a:t>
                      </a:r>
                      <a:r>
                        <a:rPr lang="en-US" sz="2600" b="1" dirty="0">
                          <a:effectLst/>
                          <a:latin typeface="Times New Roman" panose="02020603050405020304" pitchFamily="18" charset="0"/>
                          <a:cs typeface="Times New Roman" panose="02020603050405020304" pitchFamily="18" charset="0"/>
                        </a:rPr>
                        <a:t> </a:t>
                      </a:r>
                      <a:r>
                        <a:rPr lang="en-US" sz="2600" b="1" dirty="0" err="1" smtClean="0">
                          <a:effectLst/>
                          <a:latin typeface="Times New Roman" panose="02020603050405020304" pitchFamily="18" charset="0"/>
                          <a:cs typeface="Times New Roman" panose="02020603050405020304" pitchFamily="18" charset="0"/>
                        </a:rPr>
                        <a:t>thế</a:t>
                      </a:r>
                      <a:r>
                        <a:rPr lang="en-US" sz="2600" b="1" baseline="0" dirty="0" smtClean="0">
                          <a:effectLst/>
                          <a:latin typeface="Times New Roman" panose="02020603050405020304" pitchFamily="18" charset="0"/>
                          <a:cs typeface="Times New Roman" panose="02020603050405020304" pitchFamily="18" charset="0"/>
                        </a:rPr>
                        <a:t> </a:t>
                      </a:r>
                      <a:r>
                        <a:rPr lang="en-US" sz="2600" b="1" baseline="0" dirty="0" err="1" smtClean="0">
                          <a:effectLst/>
                          <a:latin typeface="Times New Roman" panose="02020603050405020304" pitchFamily="18" charset="0"/>
                          <a:cs typeface="Times New Roman" panose="02020603050405020304" pitchFamily="18" charset="0"/>
                        </a:rPr>
                        <a:t>giới</a:t>
                      </a:r>
                      <a:r>
                        <a:rPr lang="en-US" sz="2600" b="1" dirty="0" smtClean="0">
                          <a:effectLst/>
                          <a:latin typeface="Times New Roman" panose="02020603050405020304" pitchFamily="18" charset="0"/>
                          <a:cs typeface="Times New Roman" panose="02020603050405020304" pitchFamily="18" charset="0"/>
                        </a:rPr>
                        <a:t>.</a:t>
                      </a:r>
                      <a:endPar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solidFill>
                      <a:schemeClr val="bg1"/>
                    </a:solidFill>
                  </a:tcPr>
                </a:tc>
                <a:extLst>
                  <a:ext uri="{0D108BD9-81ED-4DB2-BD59-A6C34878D82A}">
                    <a16:rowId xmlns:a16="http://schemas.microsoft.com/office/drawing/2014/main" xmlns="" val="3426239036"/>
                  </a:ext>
                </a:extLst>
              </a:tr>
            </a:tbl>
          </a:graphicData>
        </a:graphic>
      </p:graphicFrame>
    </p:spTree>
    <p:extLst>
      <p:ext uri="{BB962C8B-B14F-4D97-AF65-F5344CB8AC3E}">
        <p14:creationId xmlns:p14="http://schemas.microsoft.com/office/powerpoint/2010/main" xmlns="" val="1068816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163" y="325438"/>
            <a:ext cx="10515600" cy="628650"/>
          </a:xfrm>
        </p:spPr>
        <p:txBody>
          <a:bodyPr rtlCol="0">
            <a:normAutofit/>
          </a:bodyPr>
          <a:lstStyle/>
          <a:p>
            <a:pPr eaLnBrk="1" fontAlgn="auto" hangingPunct="1">
              <a:spcAft>
                <a:spcPts val="0"/>
              </a:spcAft>
              <a:defRPr/>
            </a:pPr>
            <a:endParaRPr lang="en-US" dirty="0" smtClean="0"/>
          </a:p>
        </p:txBody>
      </p:sp>
      <p:pic>
        <p:nvPicPr>
          <p:cNvPr id="3075" name="Content Placeholder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28650" y="1141413"/>
            <a:ext cx="10841038" cy="5586412"/>
          </a:xfrm>
        </p:spPr>
      </p:pic>
    </p:spTree>
    <p:extLst>
      <p:ext uri="{BB962C8B-B14F-4D97-AF65-F5344CB8AC3E}">
        <p14:creationId xmlns:p14="http://schemas.microsoft.com/office/powerpoint/2010/main" xmlns="" val="37312309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8" descr="Tu lieu cao 10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18250" y="0"/>
            <a:ext cx="5243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9" name="Picture 4" descr="Tu lieu cao 10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4500" y="0"/>
            <a:ext cx="5694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1641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altLang="en-US" smtClean="0"/>
          </a:p>
        </p:txBody>
      </p:sp>
      <p:pic>
        <p:nvPicPr>
          <p:cNvPr id="5123" name="Content Placeholder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838200" y="365125"/>
            <a:ext cx="4857750" cy="6180138"/>
          </a:xfrm>
        </p:spPr>
      </p:pic>
      <p:pic>
        <p:nvPicPr>
          <p:cNvPr id="512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695950" y="365125"/>
            <a:ext cx="5851525" cy="282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5"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695950" y="3187700"/>
            <a:ext cx="5851525" cy="335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3168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en-US" smtClean="0"/>
          </a:p>
        </p:txBody>
      </p:sp>
      <p:pic>
        <p:nvPicPr>
          <p:cNvPr id="6147" name="Content Placeholder 3"/>
          <p:cNvPicPr>
            <a:picLocks noGrp="1" noChangeAspect="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6008688" y="614363"/>
            <a:ext cx="5345112" cy="6243637"/>
          </a:xfrm>
        </p:spPr>
      </p:pic>
      <p:pic>
        <p:nvPicPr>
          <p:cNvPr id="6148"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838200" y="614363"/>
            <a:ext cx="5170488" cy="586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096000" y="615155"/>
            <a:ext cx="5346655" cy="6242845"/>
          </a:xfrm>
          <a:prstGeom prst="rect">
            <a:avLst/>
          </a:prstGeom>
        </p:spPr>
      </p:pic>
    </p:spTree>
    <p:extLst>
      <p:ext uri="{BB962C8B-B14F-4D97-AF65-F5344CB8AC3E}">
        <p14:creationId xmlns:p14="http://schemas.microsoft.com/office/powerpoint/2010/main" xmlns="" val="2288965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22"/>
          <p:cNvSpPr>
            <a:spLocks noChangeArrowheads="1" noChangeShapeType="1" noTextEdit="1"/>
          </p:cNvSpPr>
          <p:nvPr/>
        </p:nvSpPr>
        <p:spPr bwMode="auto">
          <a:xfrm>
            <a:off x="2286001" y="1905000"/>
            <a:ext cx="7837487" cy="2514600"/>
          </a:xfrm>
          <a:prstGeom prst="rect">
            <a:avLst/>
          </a:prstGeom>
        </p:spPr>
        <p:txBody>
          <a:bodyPr wrap="none" fromWordArt="1">
            <a:prstTxWarp prst="textPlain">
              <a:avLst>
                <a:gd name="adj" fmla="val 50000"/>
              </a:avLst>
            </a:prstTxWarp>
            <a:scene3d>
              <a:camera prst="orthographicFront"/>
              <a:lightRig rig="threePt" dir="t"/>
            </a:scene3d>
            <a:sp3d extrusionH="57150">
              <a:bevelT w="38100" h="38100" prst="angle"/>
            </a:sp3d>
          </a:bodyPr>
          <a:lstStyle/>
          <a:p>
            <a:pPr algn="ctr" eaLnBrk="1" hangingPunct="1">
              <a:defRPr/>
            </a:pPr>
            <a:r>
              <a:rPr lang="en-US" sz="3600" b="1" i="1" kern="10" dirty="0" err="1">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Tiết</a:t>
            </a:r>
            <a:r>
              <a:rPr lang="en-US" sz="3600" b="1" i="1" kern="10" dirty="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67: </a:t>
            </a:r>
            <a:r>
              <a:rPr lang="en-US" sz="3600" b="1" i="1" kern="10" dirty="0" err="1">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Bài</a:t>
            </a:r>
            <a:r>
              <a:rPr lang="en-US" sz="3600" b="1" i="1" kern="10" dirty="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60</a:t>
            </a:r>
          </a:p>
          <a:p>
            <a:pPr algn="ctr" eaLnBrk="1" hangingPunct="1">
              <a:defRPr/>
            </a:pPr>
            <a:r>
              <a:rPr lang="en-US" sz="3600" b="1" i="1" kern="10" dirty="0" err="1">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Liên</a:t>
            </a:r>
            <a:r>
              <a:rPr lang="en-US" sz="3600" b="1" i="1" kern="10" dirty="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minh </a:t>
            </a:r>
            <a:r>
              <a:rPr lang="en-US" sz="3600" b="1" i="1" kern="10" dirty="0" err="1">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châu</a:t>
            </a:r>
            <a:r>
              <a:rPr lang="en-US" sz="3600" b="1" i="1" kern="10" dirty="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3600" b="1" i="1" kern="10" dirty="0" err="1">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Âu</a:t>
            </a:r>
            <a:r>
              <a:rPr lang="en-US" sz="3600" b="1" i="1" kern="10" dirty="0">
                <a:ln w="6600">
                  <a:solidFill>
                    <a:schemeClr val="accent2"/>
                  </a:solidFill>
                  <a:prstDash val="solid"/>
                </a:ln>
                <a:solidFill>
                  <a:srgbClr val="00B0F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xmlns="" val="1397552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Nd9GcSFrTRnkGzk-aLi7zpSpjiAXFyYgyP5czMRUG6zShkNgjgd-rzNvQ"/>
          <p:cNvPicPr>
            <a:picLocks noChangeAspect="1" noChangeArrowheads="1"/>
          </p:cNvPicPr>
          <p:nvPr/>
        </p:nvPicPr>
        <p:blipFill>
          <a:blip r:embed="rId2">
            <a:lum contrast="10000"/>
            <a:extLst>
              <a:ext uri="{28A0092B-C50C-407E-A947-70E740481C1C}">
                <a14:useLocalDpi xmlns:a14="http://schemas.microsoft.com/office/drawing/2010/main" xmlns="" val="0"/>
              </a:ext>
            </a:extLst>
          </a:blip>
          <a:srcRect/>
          <a:stretch>
            <a:fillRect/>
          </a:stretch>
        </p:blipFill>
        <p:spPr bwMode="auto">
          <a:xfrm>
            <a:off x="2286000" y="762000"/>
            <a:ext cx="7620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26332033"/>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2743200" y="-20638"/>
            <a:ext cx="67818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a:lnSpc>
                <a:spcPct val="100000"/>
              </a:lnSpc>
              <a:spcBef>
                <a:spcPct val="50000"/>
              </a:spcBef>
              <a:buClrTx/>
              <a:buFontTx/>
              <a:buNone/>
            </a:pPr>
            <a:r>
              <a:rPr lang="en-US" altLang="en-US" sz="3000" b="1">
                <a:solidFill>
                  <a:srgbClr val="0000FF"/>
                </a:solidFill>
                <a:latin typeface="Times New Roman" panose="02020603050405020304" pitchFamily="18" charset="0"/>
                <a:cs typeface="Times New Roman" panose="02020603050405020304" pitchFamily="18" charset="0"/>
              </a:rPr>
              <a:t>MỐI QUAN HỆ VIỆT NAM- EU</a:t>
            </a:r>
          </a:p>
        </p:txBody>
      </p:sp>
      <p:grpSp>
        <p:nvGrpSpPr>
          <p:cNvPr id="2" name="Group 13"/>
          <p:cNvGrpSpPr>
            <a:grpSpLocks/>
          </p:cNvGrpSpPr>
          <p:nvPr/>
        </p:nvGrpSpPr>
        <p:grpSpPr bwMode="auto">
          <a:xfrm>
            <a:off x="1524000" y="533400"/>
            <a:ext cx="9144000" cy="6324600"/>
            <a:chOff x="0" y="533400"/>
            <a:chExt cx="9144000" cy="6324600"/>
          </a:xfrm>
        </p:grpSpPr>
        <p:pic>
          <p:nvPicPr>
            <p:cNvPr id="32773" name="Picture 3" descr="20756858_images1456858_Nong-Duc-Manh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33400"/>
              <a:ext cx="35814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Picture 4" descr="20772915_images1516700_1169084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81400" y="533400"/>
              <a:ext cx="556260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 name="Text Box 18"/>
          <p:cNvSpPr txBox="1">
            <a:spLocks noChangeArrowheads="1"/>
          </p:cNvSpPr>
          <p:nvPr/>
        </p:nvSpPr>
        <p:spPr bwMode="auto">
          <a:xfrm>
            <a:off x="1524000" y="5103814"/>
            <a:ext cx="9144000" cy="17541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100000"/>
              </a:lnSpc>
              <a:spcBef>
                <a:spcPct val="50000"/>
              </a:spcBef>
              <a:buClrTx/>
              <a:buFontTx/>
              <a:buNone/>
            </a:pPr>
            <a:r>
              <a:rPr lang="en-US" altLang="en-US" sz="2700">
                <a:latin typeface="Times New Roman" panose="02020603050405020304" pitchFamily="18" charset="0"/>
                <a:cs typeface="Times New Roman" panose="02020603050405020304" pitchFamily="18" charset="0"/>
              </a:rPr>
              <a:t>        Trong năm 2009, tổng số viện trợ EU cam kết dành cho Việt Nam là 716,21 triệu Euro (tương đương với 17,82% tổng số viện trợ nước ngoài), trong đó khoảng một nửa là viện trợ không hoàn lại (308 triệu Euro).</a:t>
            </a:r>
          </a:p>
        </p:txBody>
      </p:sp>
    </p:spTree>
    <p:extLst>
      <p:ext uri="{BB962C8B-B14F-4D97-AF65-F5344CB8AC3E}">
        <p14:creationId xmlns:p14="http://schemas.microsoft.com/office/powerpoint/2010/main" xmlns="" val="54088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Nd9GcSFrTRnkGzk-aLi7zpSpjiAXFyYgyP5czMRUG6zShkNgjgd-rzNvQ"/>
          <p:cNvPicPr>
            <a:picLocks noChangeAspect="1" noChangeArrowheads="1"/>
          </p:cNvPicPr>
          <p:nvPr/>
        </p:nvPicPr>
        <p:blipFill>
          <a:blip r:embed="rId2">
            <a:lum contrast="10000"/>
            <a:extLst>
              <a:ext uri="{28A0092B-C50C-407E-A947-70E740481C1C}">
                <a14:useLocalDpi xmlns:a14="http://schemas.microsoft.com/office/drawing/2010/main" xmlns="" val="0"/>
              </a:ext>
            </a:extLst>
          </a:blip>
          <a:srcRect/>
          <a:stretch>
            <a:fillRect/>
          </a:stretch>
        </p:blipFill>
        <p:spPr bwMode="auto">
          <a:xfrm>
            <a:off x="4572000" y="0"/>
            <a:ext cx="28194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4"/>
          <p:cNvGrpSpPr>
            <a:grpSpLocks/>
          </p:cNvGrpSpPr>
          <p:nvPr/>
        </p:nvGrpSpPr>
        <p:grpSpPr bwMode="auto">
          <a:xfrm>
            <a:off x="1524000" y="1143000"/>
            <a:ext cx="9144000" cy="4343400"/>
            <a:chOff x="0" y="1143000"/>
            <a:chExt cx="9144000" cy="4343400"/>
          </a:xfrm>
        </p:grpSpPr>
        <p:pic>
          <p:nvPicPr>
            <p:cNvPr id="33797" name="Picture 5" descr="118576_det_ma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143000"/>
              <a:ext cx="29718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6" descr="CheBienThuySan"/>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019800" y="1143000"/>
              <a:ext cx="3124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9" name="Picture 7" descr="dagiay_2008062709515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971800" y="1143000"/>
              <a:ext cx="3048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ext Box 19"/>
          <p:cNvSpPr txBox="1">
            <a:spLocks noChangeArrowheads="1"/>
          </p:cNvSpPr>
          <p:nvPr/>
        </p:nvSpPr>
        <p:spPr bwMode="auto">
          <a:xfrm>
            <a:off x="1600200" y="5410201"/>
            <a:ext cx="8915400" cy="1338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100000"/>
              </a:lnSpc>
              <a:spcBef>
                <a:spcPct val="0"/>
              </a:spcBef>
              <a:buClrTx/>
              <a:buFontTx/>
              <a:buNone/>
            </a:pPr>
            <a:r>
              <a:rPr lang="en-US" altLang="en-US" sz="2700">
                <a:solidFill>
                  <a:srgbClr val="0000FF"/>
                </a:solidFill>
                <a:latin typeface="Times New Roman" panose="02020603050405020304" pitchFamily="18" charset="0"/>
                <a:cs typeface="Times New Roman" panose="02020603050405020304" pitchFamily="18" charset="0"/>
              </a:rPr>
              <a:t>      EU là một trong những thị trường xuất siêu của Việt Nam, trong đó chủ yếu là hàng dệt may, giày dép, hải sản, cà phê, đồ gỗ,... </a:t>
            </a:r>
          </a:p>
        </p:txBody>
      </p:sp>
    </p:spTree>
    <p:extLst>
      <p:ext uri="{BB962C8B-B14F-4D97-AF65-F5344CB8AC3E}">
        <p14:creationId xmlns:p14="http://schemas.microsoft.com/office/powerpoint/2010/main" xmlns="" val="293237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1371600" y="1"/>
            <a:ext cx="9296400" cy="6678613"/>
            <a:chOff x="-152400" y="0"/>
            <a:chExt cx="9296400" cy="6678543"/>
          </a:xfrm>
        </p:grpSpPr>
        <p:pic>
          <p:nvPicPr>
            <p:cNvPr id="34819" name="Picture 2" descr="BAC_0015[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0" y="3352800"/>
              <a:ext cx="4572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3" descr="65123280-small_13654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44958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4" descr="11048336-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352800"/>
              <a:ext cx="4572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5" descr="11048500-Merkel"/>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495800" y="0"/>
              <a:ext cx="46482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3" name="Text Box 6"/>
            <p:cNvSpPr txBox="1">
              <a:spLocks noChangeArrowheads="1"/>
            </p:cNvSpPr>
            <p:nvPr/>
          </p:nvSpPr>
          <p:spPr bwMode="auto">
            <a:xfrm>
              <a:off x="-152400" y="2971800"/>
              <a:ext cx="4648200"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eaLnBrk="1" hangingPunct="1">
                <a:lnSpc>
                  <a:spcPct val="100000"/>
                </a:lnSpc>
                <a:spcBef>
                  <a:spcPct val="50000"/>
                </a:spcBef>
                <a:buClrTx/>
                <a:buFontTx/>
                <a:buNone/>
              </a:pPr>
              <a:r>
                <a:rPr lang="en-US" altLang="en-US" sz="1700" b="1" i="1">
                  <a:solidFill>
                    <a:srgbClr val="0000FF"/>
                  </a:solidFill>
                  <a:latin typeface="Times New Roman" panose="02020603050405020304" pitchFamily="18" charset="0"/>
                  <a:cs typeface="Times New Roman" panose="02020603050405020304" pitchFamily="18" charset="0"/>
                </a:rPr>
                <a:t>   Thủ tướng Nguyễn Tấn Dũng thăm CH Ai Len</a:t>
              </a:r>
            </a:p>
          </p:txBody>
        </p:sp>
        <p:sp>
          <p:nvSpPr>
            <p:cNvPr id="34824" name="Text Box 7"/>
            <p:cNvSpPr txBox="1">
              <a:spLocks noChangeArrowheads="1"/>
            </p:cNvSpPr>
            <p:nvPr/>
          </p:nvSpPr>
          <p:spPr bwMode="auto">
            <a:xfrm>
              <a:off x="4495800" y="2971800"/>
              <a:ext cx="4648200"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00000"/>
                </a:lnSpc>
                <a:spcBef>
                  <a:spcPct val="50000"/>
                </a:spcBef>
                <a:buClrTx/>
                <a:buFontTx/>
                <a:buNone/>
              </a:pPr>
              <a:r>
                <a:rPr lang="en-US" altLang="en-US" sz="1700" b="1" i="1">
                  <a:solidFill>
                    <a:srgbClr val="0000FF"/>
                  </a:solidFill>
                  <a:latin typeface="Times New Roman" panose="02020603050405020304" pitchFamily="18" charset="0"/>
                  <a:cs typeface="Times New Roman" panose="02020603050405020304" pitchFamily="18" charset="0"/>
                </a:rPr>
                <a:t>Thủ tướng Nguyễn Tấn Dũng thăm CHLB Đức</a:t>
              </a:r>
            </a:p>
          </p:txBody>
        </p:sp>
        <p:sp>
          <p:nvSpPr>
            <p:cNvPr id="34825" name="Text Box 8"/>
            <p:cNvSpPr txBox="1">
              <a:spLocks noChangeArrowheads="1"/>
            </p:cNvSpPr>
            <p:nvPr/>
          </p:nvSpPr>
          <p:spPr bwMode="auto">
            <a:xfrm>
              <a:off x="0" y="6324600"/>
              <a:ext cx="4572000"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eaLnBrk="1" hangingPunct="1">
                <a:lnSpc>
                  <a:spcPct val="100000"/>
                </a:lnSpc>
                <a:spcBef>
                  <a:spcPct val="50000"/>
                </a:spcBef>
                <a:buClrTx/>
                <a:buFontTx/>
                <a:buNone/>
              </a:pPr>
              <a:r>
                <a:rPr lang="en-US" altLang="en-US" sz="1700" b="1" i="1">
                  <a:solidFill>
                    <a:srgbClr val="0000FF"/>
                  </a:solidFill>
                  <a:latin typeface="Times New Roman" panose="02020603050405020304" pitchFamily="18" charset="0"/>
                  <a:cs typeface="Times New Roman" panose="02020603050405020304" pitchFamily="18" charset="0"/>
                </a:rPr>
                <a:t>Thủ tướng Nguyễn Tấn Dũng thăm Pháp</a:t>
              </a:r>
            </a:p>
          </p:txBody>
        </p:sp>
        <p:sp>
          <p:nvSpPr>
            <p:cNvPr id="34826" name="Text Box 9"/>
            <p:cNvSpPr txBox="1">
              <a:spLocks noChangeArrowheads="1"/>
            </p:cNvSpPr>
            <p:nvPr/>
          </p:nvSpPr>
          <p:spPr bwMode="auto">
            <a:xfrm>
              <a:off x="4876800" y="6324600"/>
              <a:ext cx="4038600" cy="353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eaLnBrk="1" hangingPunct="1">
                <a:lnSpc>
                  <a:spcPct val="100000"/>
                </a:lnSpc>
                <a:spcBef>
                  <a:spcPct val="50000"/>
                </a:spcBef>
                <a:buClrTx/>
                <a:buFontTx/>
                <a:buNone/>
              </a:pPr>
              <a:r>
                <a:rPr lang="en-US" altLang="en-US" sz="1700" b="1" i="1">
                  <a:solidFill>
                    <a:srgbClr val="0000FF"/>
                  </a:solidFill>
                  <a:latin typeface="Times New Roman" panose="02020603050405020304" pitchFamily="18" charset="0"/>
                  <a:cs typeface="Times New Roman" panose="02020603050405020304" pitchFamily="18" charset="0"/>
                </a:rPr>
                <a:t>Tổng thống Pháp thăm Việt Nam</a:t>
              </a:r>
            </a:p>
          </p:txBody>
        </p:sp>
      </p:grpSp>
    </p:spTree>
    <p:extLst>
      <p:ext uri="{BB962C8B-B14F-4D97-AF65-F5344CB8AC3E}">
        <p14:creationId xmlns:p14="http://schemas.microsoft.com/office/powerpoint/2010/main" xmlns="" val="115496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524000" y="76200"/>
            <a:ext cx="9144000" cy="6731000"/>
            <a:chOff x="0" y="76200"/>
            <a:chExt cx="9144000" cy="6731000"/>
          </a:xfrm>
        </p:grpSpPr>
        <p:pic>
          <p:nvPicPr>
            <p:cNvPr id="35843" name="Picture 2" descr="11048336-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482600"/>
              <a:ext cx="46482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3" descr="11048336-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572000" y="3530600"/>
              <a:ext cx="45720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4" descr="11048336-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3530600"/>
              <a:ext cx="46005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5" descr="11048336-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643438" y="482600"/>
              <a:ext cx="4500562"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7" name="Text Box 7"/>
            <p:cNvSpPr txBox="1">
              <a:spLocks noChangeArrowheads="1"/>
            </p:cNvSpPr>
            <p:nvPr/>
          </p:nvSpPr>
          <p:spPr bwMode="auto">
            <a:xfrm>
              <a:off x="0" y="76200"/>
              <a:ext cx="9144000" cy="40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ctr" eaLnBrk="1" hangingPunct="1">
                <a:lnSpc>
                  <a:spcPct val="100000"/>
                </a:lnSpc>
                <a:spcBef>
                  <a:spcPct val="50000"/>
                </a:spcBef>
                <a:buClrTx/>
                <a:buFontTx/>
                <a:buNone/>
              </a:pPr>
              <a:r>
                <a:rPr lang="en-US" altLang="en-US" b="1">
                  <a:solidFill>
                    <a:srgbClr val="0000FF"/>
                  </a:solidFill>
                  <a:latin typeface="Times New Roman" panose="02020603050405020304" pitchFamily="18" charset="0"/>
                  <a:cs typeface="Times New Roman" panose="02020603050405020304" pitchFamily="18" charset="0"/>
                </a:rPr>
                <a:t>MỘT SỐ HÌNH ẢNH THỦ TƯỚNG NGUYỄN TẤN DŨNG THĂM NƯỚC ANH</a:t>
              </a:r>
            </a:p>
          </p:txBody>
        </p:sp>
      </p:grpSp>
    </p:spTree>
    <p:extLst>
      <p:ext uri="{BB962C8B-B14F-4D97-AF65-F5344CB8AC3E}">
        <p14:creationId xmlns:p14="http://schemas.microsoft.com/office/powerpoint/2010/main" xmlns="" val="536619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ình ảnh có liên qua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8" descr="Little Girl Picking Flow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3937" y="2500314"/>
            <a:ext cx="2143126"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8" name="AutoShape 13"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69" name="AutoShape 15"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0" name="AutoShape 17"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1" name="AutoShape 21"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2" name="AutoShape 23"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3" name="AutoShape 25"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4" name="AutoShape 27"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5" name="AutoShape 29" descr="http://www.clker.com/cliparts/h/q/h/g/L/C/light-blue-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6" name="AutoShape 36" descr="http://images.clipartpanda.com/clipart-flower-with-stem-red-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7" name="AutoShape 42" descr="http://www.clker.com/cliparts/V/2/P/w/s/v/yellow-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8" name="AutoShape 44" descr="http://www.clker.com/cliparts/V/2/P/w/s/v/yellow-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6879" name="AutoShape 46" descr="http://www.clker.com/cliparts/n/4/Q/F/M/H/purple-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36880" name="Picture 52" descr="Orange Flower Clip Art">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3375" y="4876800"/>
            <a:ext cx="144780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1" name="Picture 54" descr="Yellow Flower Stem Clip Art">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52876" y="4643439"/>
            <a:ext cx="1465263" cy="202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2" name="Picture 58" descr="Pink Flower Clip Art">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310189" y="4929188"/>
            <a:ext cx="136207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3" name="Picture 60" descr="Red Flower Stem Clip Art">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667000" y="4857750"/>
            <a:ext cx="1295400" cy="1538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4" name="Picture 64" descr="Blue Flower Clip Art">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667500" y="4286250"/>
            <a:ext cx="1371600"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ounded Rectangle 24">
            <a:hlinkClick r:id="rId14" action="ppaction://hlinksldjump"/>
          </p:cNvPr>
          <p:cNvSpPr/>
          <p:nvPr/>
        </p:nvSpPr>
        <p:spPr>
          <a:xfrm>
            <a:off x="2309786" y="76184"/>
            <a:ext cx="7662898" cy="781048"/>
          </a:xfrm>
          <a:prstGeom prst="roundRect">
            <a:avLst/>
          </a:prstGeom>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sz="3200" b="1" dirty="0">
                <a:solidFill>
                  <a:srgbClr val="FF0066"/>
                </a:solidFill>
                <a:latin typeface="Times New Roman" pitchFamily="18" charset="0"/>
                <a:cs typeface="Times New Roman" pitchFamily="18" charset="0"/>
              </a:rPr>
              <a:t>TRÒ CHƠI NHỮNG BÔNG HOA XINH</a:t>
            </a:r>
          </a:p>
        </p:txBody>
      </p:sp>
      <p:pic>
        <p:nvPicPr>
          <p:cNvPr id="36888" name="Picture 4" descr="Purple Flower Clip Art">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xmlns="" val="0"/>
              </a:ext>
            </a:extLst>
          </a:blip>
          <a:srcRect/>
          <a:stretch>
            <a:fillRect/>
          </a:stretch>
        </p:blipFill>
        <p:spPr bwMode="auto">
          <a:xfrm>
            <a:off x="9310688" y="4270376"/>
            <a:ext cx="1600200"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01927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Kết quả hình ảnh cho hình nền powerpoin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288"/>
            <a:ext cx="12192000"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Nơi giữ chỗ cho Nội dung 1"/>
          <p:cNvSpPr>
            <a:spLocks noGrp="1"/>
          </p:cNvSpPr>
          <p:nvPr>
            <p:ph/>
          </p:nvPr>
        </p:nvSpPr>
        <p:spPr>
          <a:xfrm>
            <a:off x="845131" y="495301"/>
            <a:ext cx="10377054" cy="5851525"/>
          </a:xfrm>
        </p:spPr>
        <p:txBody>
          <a:bodyPr/>
          <a:lstStyle/>
          <a:p>
            <a:pPr algn="ctr">
              <a:buNone/>
              <a:defRPr/>
            </a:pPr>
            <a:r>
              <a:rPr lang="vi-VN" sz="4400" b="1" dirty="0">
                <a:latin typeface="+mj-lt"/>
              </a:rPr>
              <a:t>THỂ LỆ TRÒ CHƠI</a:t>
            </a:r>
          </a:p>
          <a:p>
            <a:pPr algn="just">
              <a:buNone/>
              <a:defRPr/>
            </a:pPr>
            <a:r>
              <a:rPr lang="vi-VN" b="1" dirty="0">
                <a:solidFill>
                  <a:srgbClr val="002060"/>
                </a:solidFill>
                <a:latin typeface="+mj-lt"/>
              </a:rPr>
              <a:t>- </a:t>
            </a:r>
            <a:r>
              <a:rPr lang="vi-VN" sz="2400" dirty="0">
                <a:solidFill>
                  <a:srgbClr val="002060"/>
                </a:solidFill>
                <a:latin typeface="+mj-lt"/>
              </a:rPr>
              <a:t>Trên màn hình có 6 bông hoa với màu sắc khác nhau. Mỗi bông hoa có nội dung liên quan đến bài vừa học.</a:t>
            </a:r>
            <a:endParaRPr lang="en-US" sz="2400" dirty="0">
              <a:solidFill>
                <a:srgbClr val="002060"/>
              </a:solidFill>
              <a:latin typeface="+mj-lt"/>
            </a:endParaRPr>
          </a:p>
          <a:p>
            <a:pPr algn="just">
              <a:buFontTx/>
              <a:buChar char="-"/>
              <a:defRPr/>
            </a:pPr>
            <a:r>
              <a:rPr lang="en-US" sz="2400" dirty="0" err="1">
                <a:solidFill>
                  <a:srgbClr val="002060"/>
                </a:solidFill>
                <a:latin typeface="Times New Roman" panose="02020603050405020304" pitchFamily="18" charset="0"/>
                <a:cs typeface="Times New Roman" panose="02020603050405020304" pitchFamily="18" charset="0"/>
              </a:rPr>
              <a:t>mỗi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sẽ</a:t>
            </a:r>
            <a:r>
              <a:rPr lang="en-US" sz="2400" dirty="0">
                <a:solidFill>
                  <a:srgbClr val="002060"/>
                </a:solidFill>
                <a:latin typeface="Times New Roman" panose="02020603050405020304" pitchFamily="18" charset="0"/>
                <a:cs typeface="Times New Roman" panose="02020603050405020304" pitchFamily="18" charset="0"/>
              </a:rPr>
              <a:t> chon </a:t>
            </a:r>
            <a:r>
              <a:rPr lang="en-US" sz="2400" dirty="0" err="1">
                <a:solidFill>
                  <a:srgbClr val="002060"/>
                </a:solidFill>
                <a:latin typeface="Times New Roman" panose="02020603050405020304" pitchFamily="18" charset="0"/>
                <a:cs typeface="Times New Roman" panose="02020603050405020304" pitchFamily="18" charset="0"/>
              </a:rPr>
              <a:t>bông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để</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câu</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hỏi</a:t>
            </a:r>
            <a:r>
              <a:rPr lang="en-US" sz="2400" dirty="0">
                <a:solidFill>
                  <a:srgbClr val="002060"/>
                </a:solidFill>
                <a:latin typeface="Times New Roman" panose="02020603050405020304" pitchFamily="18" charset="0"/>
                <a:cs typeface="Times New Roman" panose="02020603050405020304" pitchFamily="18" charset="0"/>
              </a:rPr>
              <a:t>.</a:t>
            </a:r>
          </a:p>
          <a:p>
            <a:pPr algn="just">
              <a:buFontTx/>
              <a:buChar char="-"/>
              <a:defRPr/>
            </a:pPr>
            <a:r>
              <a:rPr lang="vi-VN" sz="2400" dirty="0">
                <a:solidFill>
                  <a:srgbClr val="002060"/>
                </a:solidFill>
                <a:latin typeface="+mj-lt"/>
              </a:rPr>
              <a:t>Bạn nào không trả lời được thì nhường quyền chơi cho bạn khác.</a:t>
            </a:r>
          </a:p>
          <a:p>
            <a:pPr algn="just">
              <a:buNone/>
              <a:defRPr/>
            </a:pPr>
            <a:r>
              <a:rPr lang="vi-VN" sz="2400" dirty="0">
                <a:solidFill>
                  <a:srgbClr val="002060"/>
                </a:solidFill>
                <a:latin typeface="+mj-lt"/>
              </a:rPr>
              <a:t>-  Ai trả lời đúng sẽ được một phần quà.</a:t>
            </a:r>
          </a:p>
        </p:txBody>
      </p:sp>
    </p:spTree>
    <p:extLst>
      <p:ext uri="{BB962C8B-B14F-4D97-AF65-F5344CB8AC3E}">
        <p14:creationId xmlns:p14="http://schemas.microsoft.com/office/powerpoint/2010/main" xmlns="" val="2294444718"/>
      </p:ext>
    </p:extLst>
  </p:cSld>
  <p:clrMapOvr>
    <a:masterClrMapping/>
  </p:clrMapOvr>
  <p:transition>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ình ảnh có liên qua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 y="0"/>
            <a:ext cx="1231669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8" descr="Little Girl Picking Flow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3937" y="2500314"/>
            <a:ext cx="2143126" cy="348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6" name="AutoShape 13"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17" name="AutoShape 15"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18" name="AutoShape 17" descr="Kết quả hình ảnh cho flower in cartoon"/>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19" name="AutoShape 21"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0" name="AutoShape 23"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1" name="AutoShape 25"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2" name="AutoShape 27" descr="http://cliparts.co/cliparts/Bia/ELp/BiaELpd8T.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3" name="AutoShape 29" descr="http://www.clker.com/cliparts/h/q/h/g/L/C/light-blue-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4" name="AutoShape 36" descr="http://images.clipartpanda.com/clipart-flower-with-stem-red-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5" name="AutoShape 42" descr="http://www.clker.com/cliparts/V/2/P/w/s/v/yellow-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6" name="AutoShape 44" descr="http://www.clker.com/cliparts/V/2/P/w/s/v/yellow-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927" name="AutoShape 46" descr="http://www.clker.com/cliparts/n/4/Q/F/M/H/purple-flower.svg"/>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pic>
        <p:nvPicPr>
          <p:cNvPr id="1076" name="Picture 52" descr="Orange Flower Clip Art">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953375" y="4876800"/>
            <a:ext cx="144780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8" name="Picture 54" descr="Yellow Flower Stem Clip Art">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52876" y="4643439"/>
            <a:ext cx="1465263" cy="202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2" name="Picture 58" descr="Pink Flower Clip Art">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5310189" y="4929188"/>
            <a:ext cx="1362075"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4" name="Picture 60" descr="Red Flower Stem Clip Art">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738438" y="4929189"/>
            <a:ext cx="1295400" cy="153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88" name="Picture 64" descr="Blue Flower Clip Art">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6667500" y="4286250"/>
            <a:ext cx="1371600" cy="212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ounded Rectangle 24"/>
          <p:cNvSpPr/>
          <p:nvPr/>
        </p:nvSpPr>
        <p:spPr>
          <a:xfrm>
            <a:off x="2264551" y="527261"/>
            <a:ext cx="7662898" cy="1066800"/>
          </a:xfrm>
          <a:prstGeom prst="roundRect">
            <a:avLst/>
          </a:prstGeom>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defRPr/>
            </a:pPr>
            <a:r>
              <a:rPr lang="en-US" sz="4400" b="1" dirty="0">
                <a:solidFill>
                  <a:srgbClr val="FF0066"/>
                </a:solidFill>
                <a:latin typeface="Times New Roman" pitchFamily="18" charset="0"/>
                <a:cs typeface="Times New Roman" pitchFamily="18" charset="0"/>
              </a:rPr>
              <a:t>NHỮNG BÔNG HOA XINH</a:t>
            </a:r>
          </a:p>
        </p:txBody>
      </p:sp>
      <p:pic>
        <p:nvPicPr>
          <p:cNvPr id="15364" name="Picture 4" descr="Purple Flower Clip Art">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xmlns="" val="0"/>
              </a:ext>
            </a:extLst>
          </a:blip>
          <a:srcRect/>
          <a:stretch>
            <a:fillRect/>
          </a:stretch>
        </p:blipFill>
        <p:spPr bwMode="auto">
          <a:xfrm>
            <a:off x="9310688" y="4270376"/>
            <a:ext cx="1600200" cy="25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78147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2.5E-6 -1.21387E-6 L 0.16337 0.0289 " pathEditMode="relative" rAng="0" ptsTypes="AA">
                                      <p:cBhvr>
                                        <p:cTn id="6" dur="1000" fill="hold"/>
                                        <p:tgtEl>
                                          <p:spTgt spid="1032"/>
                                        </p:tgtEl>
                                        <p:attrNameLst>
                                          <p:attrName>ppt_x</p:attrName>
                                          <p:attrName>ppt_y</p:attrName>
                                        </p:attrNameLst>
                                      </p:cBhvr>
                                      <p:rCtr x="8200" y="1400"/>
                                    </p:animMotion>
                                  </p:childTnLst>
                                </p:cTn>
                              </p:par>
                            </p:childTnLst>
                          </p:cTn>
                        </p:par>
                        <p:par>
                          <p:cTn id="7" fill="hold" nodeType="afterGroup">
                            <p:stCondLst>
                              <p:cond delay="1000"/>
                            </p:stCondLst>
                            <p:childTnLst>
                              <p:par>
                                <p:cTn id="8" presetID="1" presetClass="exit" presetSubtype="0" fill="hold" nodeType="afterEffect">
                                  <p:stCondLst>
                                    <p:cond delay="0"/>
                                  </p:stCondLst>
                                  <p:childTnLst>
                                    <p:set>
                                      <p:cBhvr>
                                        <p:cTn id="9" dur="1" fill="hold">
                                          <p:stCondLst>
                                            <p:cond delay="0"/>
                                          </p:stCondLst>
                                        </p:cTn>
                                        <p:tgtEl>
                                          <p:spTgt spid="1084"/>
                                        </p:tgtEl>
                                        <p:attrNameLst>
                                          <p:attrName>style.visibility</p:attrName>
                                        </p:attrNameLst>
                                      </p:cBhvr>
                                      <p:to>
                                        <p:strVal val="hidden"/>
                                      </p:to>
                                    </p:set>
                                  </p:childTnLst>
                                </p:cTn>
                              </p:par>
                            </p:childTnLst>
                          </p:cTn>
                        </p:par>
                      </p:childTnLst>
                    </p:cTn>
                  </p:par>
                </p:childTnLst>
              </p:cTn>
              <p:nextCondLst>
                <p:cond evt="onClick" delay="0">
                  <p:tgtEl>
                    <p:spTgt spid="1084"/>
                  </p:tgtEl>
                </p:cond>
              </p:nextCondLst>
            </p:seq>
            <p:seq concurrent="1" nextAc="seek">
              <p:cTn id="10" restart="whenNotActive" fill="hold" evtFilter="cancelBubble" nodeType="interactiveSeq">
                <p:stCondLst>
                  <p:cond evt="onClick" delay="0">
                    <p:tgtEl>
                      <p:spTgt spid="1078"/>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63" presetClass="path" presetSubtype="0" accel="50000" decel="50000" fill="hold" nodeType="clickEffect">
                                  <p:stCondLst>
                                    <p:cond delay="0"/>
                                  </p:stCondLst>
                                  <p:childTnLst>
                                    <p:animMotion origin="layout" path="M -2.5E-6 -1.21387E-6 L 0.29722 0.07098 " pathEditMode="relative" rAng="0" ptsTypes="AA">
                                      <p:cBhvr>
                                        <p:cTn id="14" dur="1000" fill="hold"/>
                                        <p:tgtEl>
                                          <p:spTgt spid="1032"/>
                                        </p:tgtEl>
                                        <p:attrNameLst>
                                          <p:attrName>ppt_x</p:attrName>
                                          <p:attrName>ppt_y</p:attrName>
                                        </p:attrNameLst>
                                      </p:cBhvr>
                                      <p:rCtr x="14900" y="3500"/>
                                    </p:animMotion>
                                  </p:childTnLst>
                                </p:cTn>
                              </p:par>
                            </p:childTnLst>
                          </p:cTn>
                        </p:par>
                        <p:par>
                          <p:cTn id="15" fill="hold" nodeType="afterGroup">
                            <p:stCondLst>
                              <p:cond delay="1000"/>
                            </p:stCondLst>
                            <p:childTnLst>
                              <p:par>
                                <p:cTn id="16" presetID="1" presetClass="exit" presetSubtype="0" fill="hold" nodeType="afterEffect">
                                  <p:stCondLst>
                                    <p:cond delay="0"/>
                                  </p:stCondLst>
                                  <p:childTnLst>
                                    <p:set>
                                      <p:cBhvr>
                                        <p:cTn id="17" dur="1" fill="hold">
                                          <p:stCondLst>
                                            <p:cond delay="0"/>
                                          </p:stCondLst>
                                        </p:cTn>
                                        <p:tgtEl>
                                          <p:spTgt spid="1078"/>
                                        </p:tgtEl>
                                        <p:attrNameLst>
                                          <p:attrName>style.visibility</p:attrName>
                                        </p:attrNameLst>
                                      </p:cBhvr>
                                      <p:to>
                                        <p:strVal val="hidden"/>
                                      </p:to>
                                    </p:set>
                                  </p:childTnLst>
                                </p:cTn>
                              </p:par>
                            </p:childTnLst>
                          </p:cTn>
                        </p:par>
                      </p:childTnLst>
                    </p:cTn>
                  </p:par>
                </p:childTnLst>
              </p:cTn>
              <p:nextCondLst>
                <p:cond evt="onClick" delay="0">
                  <p:tgtEl>
                    <p:spTgt spid="1078"/>
                  </p:tgtEl>
                </p:cond>
              </p:nextCondLst>
            </p:seq>
            <p:seq concurrent="1" nextAc="seek">
              <p:cTn id="18" restart="whenNotActive" fill="hold" evtFilter="cancelBubble" nodeType="interactiveSeq">
                <p:stCondLst>
                  <p:cond evt="onClick" delay="0">
                    <p:tgtEl>
                      <p:spTgt spid="1076"/>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63" presetClass="path" presetSubtype="0" accel="50000" decel="50000" fill="hold" nodeType="clickEffect">
                                  <p:stCondLst>
                                    <p:cond delay="0"/>
                                  </p:stCondLst>
                                  <p:childTnLst>
                                    <p:animMotion origin="layout" path="M -2.5E-6 -1.21387E-6 L 0.74601 0.06035 " pathEditMode="relative" rAng="0" ptsTypes="AA">
                                      <p:cBhvr>
                                        <p:cTn id="22" dur="1000" fill="hold"/>
                                        <p:tgtEl>
                                          <p:spTgt spid="1032"/>
                                        </p:tgtEl>
                                        <p:attrNameLst>
                                          <p:attrName>ppt_x</p:attrName>
                                          <p:attrName>ppt_y</p:attrName>
                                        </p:attrNameLst>
                                      </p:cBhvr>
                                      <p:rCtr x="37300" y="3000"/>
                                    </p:animMotion>
                                  </p:childTnLst>
                                </p:cTn>
                              </p:par>
                            </p:childTnLst>
                          </p:cTn>
                        </p:par>
                        <p:par>
                          <p:cTn id="23" fill="hold" nodeType="afterGroup">
                            <p:stCondLst>
                              <p:cond delay="1000"/>
                            </p:stCondLst>
                            <p:childTnLst>
                              <p:par>
                                <p:cTn id="24" presetID="1" presetClass="exit" presetSubtype="0" fill="hold" nodeType="afterEffect">
                                  <p:stCondLst>
                                    <p:cond delay="0"/>
                                  </p:stCondLst>
                                  <p:childTnLst>
                                    <p:set>
                                      <p:cBhvr>
                                        <p:cTn id="25" dur="1" fill="hold">
                                          <p:stCondLst>
                                            <p:cond delay="0"/>
                                          </p:stCondLst>
                                        </p:cTn>
                                        <p:tgtEl>
                                          <p:spTgt spid="1076"/>
                                        </p:tgtEl>
                                        <p:attrNameLst>
                                          <p:attrName>style.visibility</p:attrName>
                                        </p:attrNameLst>
                                      </p:cBhvr>
                                      <p:to>
                                        <p:strVal val="hidden"/>
                                      </p:to>
                                    </p:set>
                                  </p:childTnLst>
                                </p:cTn>
                              </p:par>
                            </p:childTnLst>
                          </p:cTn>
                        </p:par>
                      </p:childTnLst>
                    </p:cTn>
                  </p:par>
                </p:childTnLst>
              </p:cTn>
              <p:nextCondLst>
                <p:cond evt="onClick" delay="0">
                  <p:tgtEl>
                    <p:spTgt spid="1076"/>
                  </p:tgtEl>
                </p:cond>
              </p:nextCondLst>
            </p:seq>
            <p:seq concurrent="1" nextAc="seek">
              <p:cTn id="26" restart="whenNotActive" fill="hold" evtFilter="cancelBubble" nodeType="interactiveSeq">
                <p:stCondLst>
                  <p:cond evt="onClick" delay="0">
                    <p:tgtEl>
                      <p:spTgt spid="108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63" presetClass="path" presetSubtype="0" accel="50000" decel="50000" fill="hold" nodeType="clickEffect">
                                  <p:stCondLst>
                                    <p:cond delay="0"/>
                                  </p:stCondLst>
                                  <p:childTnLst>
                                    <p:animMotion origin="layout" path="M -2.5E-6 -1.21387E-6 L 0.61216 0.0289 " pathEditMode="relative" rAng="0" ptsTypes="AA">
                                      <p:cBhvr>
                                        <p:cTn id="30" dur="1000" fill="hold"/>
                                        <p:tgtEl>
                                          <p:spTgt spid="1032"/>
                                        </p:tgtEl>
                                        <p:attrNameLst>
                                          <p:attrName>ppt_x</p:attrName>
                                          <p:attrName>ppt_y</p:attrName>
                                        </p:attrNameLst>
                                      </p:cBhvr>
                                      <p:rCtr x="30600" y="1400"/>
                                    </p:animMotion>
                                  </p:childTnLst>
                                </p:cTn>
                              </p:par>
                            </p:childTnLst>
                          </p:cTn>
                        </p:par>
                        <p:par>
                          <p:cTn id="31" fill="hold" nodeType="afterGroup">
                            <p:stCondLst>
                              <p:cond delay="1000"/>
                            </p:stCondLst>
                            <p:childTnLst>
                              <p:par>
                                <p:cTn id="32" presetID="1" presetClass="exit" presetSubtype="0" fill="hold" nodeType="afterEffect">
                                  <p:stCondLst>
                                    <p:cond delay="0"/>
                                  </p:stCondLst>
                                  <p:childTnLst>
                                    <p:set>
                                      <p:cBhvr>
                                        <p:cTn id="33" dur="1" fill="hold">
                                          <p:stCondLst>
                                            <p:cond delay="0"/>
                                          </p:stCondLst>
                                        </p:cTn>
                                        <p:tgtEl>
                                          <p:spTgt spid="1088"/>
                                        </p:tgtEl>
                                        <p:attrNameLst>
                                          <p:attrName>style.visibility</p:attrName>
                                        </p:attrNameLst>
                                      </p:cBhvr>
                                      <p:to>
                                        <p:strVal val="hidden"/>
                                      </p:to>
                                    </p:set>
                                  </p:childTnLst>
                                </p:cTn>
                              </p:par>
                            </p:childTnLst>
                          </p:cTn>
                        </p:par>
                      </p:childTnLst>
                    </p:cTn>
                  </p:par>
                </p:childTnLst>
              </p:cTn>
              <p:nextCondLst>
                <p:cond evt="onClick" delay="0">
                  <p:tgtEl>
                    <p:spTgt spid="1088"/>
                  </p:tgtEl>
                </p:cond>
              </p:nextCondLst>
            </p:seq>
            <p:seq concurrent="1" nextAc="seek">
              <p:cTn id="34" restart="whenNotActive" fill="hold" evtFilter="cancelBubble" nodeType="interactiveSeq">
                <p:stCondLst>
                  <p:cond evt="onClick" delay="0">
                    <p:tgtEl>
                      <p:spTgt spid="108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63" presetClass="path" presetSubtype="0" accel="50000" decel="50000" fill="hold" nodeType="clickEffect">
                                  <p:stCondLst>
                                    <p:cond delay="0"/>
                                  </p:stCondLst>
                                  <p:childTnLst>
                                    <p:animMotion origin="layout" path="M -2.5E-6 -1.21387E-6 L 0.43108 0.00786 " pathEditMode="relative" rAng="0" ptsTypes="AA">
                                      <p:cBhvr>
                                        <p:cTn id="38" dur="1000" fill="hold"/>
                                        <p:tgtEl>
                                          <p:spTgt spid="1032"/>
                                        </p:tgtEl>
                                        <p:attrNameLst>
                                          <p:attrName>ppt_x</p:attrName>
                                          <p:attrName>ppt_y</p:attrName>
                                        </p:attrNameLst>
                                      </p:cBhvr>
                                      <p:rCtr x="21500" y="400"/>
                                    </p:animMotion>
                                  </p:childTnLst>
                                </p:cTn>
                              </p:par>
                            </p:childTnLst>
                          </p:cTn>
                        </p:par>
                        <p:par>
                          <p:cTn id="39" fill="hold" nodeType="afterGroup">
                            <p:stCondLst>
                              <p:cond delay="1000"/>
                            </p:stCondLst>
                            <p:childTnLst>
                              <p:par>
                                <p:cTn id="40" presetID="1" presetClass="exit" presetSubtype="0" fill="hold" nodeType="afterEffect">
                                  <p:stCondLst>
                                    <p:cond delay="0"/>
                                  </p:stCondLst>
                                  <p:childTnLst>
                                    <p:set>
                                      <p:cBhvr>
                                        <p:cTn id="41" dur="1" fill="hold">
                                          <p:stCondLst>
                                            <p:cond delay="0"/>
                                          </p:stCondLst>
                                        </p:cTn>
                                        <p:tgtEl>
                                          <p:spTgt spid="1082"/>
                                        </p:tgtEl>
                                        <p:attrNameLst>
                                          <p:attrName>style.visibility</p:attrName>
                                        </p:attrNameLst>
                                      </p:cBhvr>
                                      <p:to>
                                        <p:strVal val="hidden"/>
                                      </p:to>
                                    </p:set>
                                  </p:childTnLst>
                                </p:cTn>
                              </p:par>
                            </p:childTnLst>
                          </p:cTn>
                        </p:par>
                      </p:childTnLst>
                    </p:cTn>
                  </p:par>
                </p:childTnLst>
              </p:cTn>
              <p:nextCondLst>
                <p:cond evt="onClick" delay="0">
                  <p:tgtEl>
                    <p:spTgt spid="1082"/>
                  </p:tgtEl>
                </p:cond>
              </p:nextCondLst>
            </p:seq>
            <p:seq concurrent="1" nextAc="seek">
              <p:cTn id="42" restart="whenNotActive" fill="hold" evtFilter="cancelBubble" nodeType="interactiveSeq">
                <p:stCondLst>
                  <p:cond evt="onClick" delay="0">
                    <p:tgtEl>
                      <p:spTgt spid="1536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63" presetClass="path" presetSubtype="0" accel="50000" decel="50000" fill="hold" nodeType="clickEffect">
                                  <p:stCondLst>
                                    <p:cond delay="0"/>
                                  </p:stCondLst>
                                  <p:childTnLst>
                                    <p:animMotion origin="layout" path="M -2.5E-6 -1.21387E-6 L 0.86424 0.04994 " pathEditMode="relative" rAng="0" ptsTypes="AA">
                                      <p:cBhvr>
                                        <p:cTn id="46" dur="1000" fill="hold"/>
                                        <p:tgtEl>
                                          <p:spTgt spid="1032"/>
                                        </p:tgtEl>
                                        <p:attrNameLst>
                                          <p:attrName>ppt_x</p:attrName>
                                          <p:attrName>ppt_y</p:attrName>
                                        </p:attrNameLst>
                                      </p:cBhvr>
                                      <p:rCtr x="43200" y="2500"/>
                                    </p:animMotion>
                                  </p:childTnLst>
                                </p:cTn>
                              </p:par>
                            </p:childTnLst>
                          </p:cTn>
                        </p:par>
                        <p:par>
                          <p:cTn id="47" fill="hold" nodeType="afterGroup">
                            <p:stCondLst>
                              <p:cond delay="1000"/>
                            </p:stCondLst>
                            <p:childTnLst>
                              <p:par>
                                <p:cTn id="48" presetID="1" presetClass="exit" presetSubtype="0" fill="hold" nodeType="afterEffect">
                                  <p:stCondLst>
                                    <p:cond delay="0"/>
                                  </p:stCondLst>
                                  <p:childTnLst>
                                    <p:set>
                                      <p:cBhvr>
                                        <p:cTn id="49" dur="1" fill="hold">
                                          <p:stCondLst>
                                            <p:cond delay="0"/>
                                          </p:stCondLst>
                                        </p:cTn>
                                        <p:tgtEl>
                                          <p:spTgt spid="15364"/>
                                        </p:tgtEl>
                                        <p:attrNameLst>
                                          <p:attrName>style.visibility</p:attrName>
                                        </p:attrNameLst>
                                      </p:cBhvr>
                                      <p:to>
                                        <p:strVal val="hidden"/>
                                      </p:to>
                                    </p:set>
                                  </p:childTnLst>
                                </p:cTn>
                              </p:par>
                            </p:childTnLst>
                          </p:cTn>
                        </p:par>
                      </p:childTnLst>
                    </p:cTn>
                  </p:par>
                </p:childTnLst>
              </p:cTn>
              <p:nextCondLst>
                <p:cond evt="onClick" delay="0">
                  <p:tgtEl>
                    <p:spTgt spid="1536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9939" name="Picture 2"/>
          <p:cNvPicPr>
            <a:picLocks noGrp="1" noChangeAspect="1" noChangeArrowheads="1"/>
          </p:cNvPicPr>
          <p:nvPr>
            <p:ph sz="quarter" idx="13"/>
            <p:custDataLst>
              <p:tags r:id="rId1"/>
            </p:custDataLst>
          </p:nvPr>
        </p:nvPicPr>
        <p:blipFill>
          <a:blip r:embed="rId4">
            <a:extLst>
              <a:ext uri="{28A0092B-C50C-407E-A947-70E740481C1C}">
                <a14:useLocalDpi xmlns:a14="http://schemas.microsoft.com/office/drawing/2010/main" xmlns="" val="0"/>
              </a:ext>
            </a:extLst>
          </a:blip>
          <a:srcRect/>
          <a:stretch>
            <a:fillRect/>
          </a:stretch>
        </p:blipFill>
        <p:spPr bwMode="auto">
          <a:xfrm>
            <a:off x="0" y="4764"/>
            <a:ext cx="12192000" cy="6853237"/>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a:spLocks noChangeArrowheads="1"/>
          </p:cNvSpPr>
          <p:nvPr/>
        </p:nvSpPr>
        <p:spPr bwMode="auto">
          <a:xfrm>
            <a:off x="1745673" y="1143000"/>
            <a:ext cx="10307782"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cmpd="tri">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80000"/>
              </a:lnSpc>
              <a:spcBef>
                <a:spcPct val="20000"/>
              </a:spcBef>
              <a:buClrTx/>
              <a:buFontTx/>
              <a:buNone/>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Học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a:t>
            </a:r>
          </a:p>
          <a:p>
            <a:pPr algn="just" eaLnBrk="1" hangingPunct="1">
              <a:lnSpc>
                <a:spcPct val="80000"/>
              </a:lnSpc>
              <a:spcBef>
                <a:spcPct val="20000"/>
              </a:spcBef>
              <a:buClrTx/>
              <a:buFontTx/>
              <a:buNone/>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Xem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trả</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lời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các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câu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hỏi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và</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tập</a:t>
            </a:r>
            <a:r>
              <a:rPr lang="en-US" altLang="en-US" sz="2800" dirty="0">
                <a:latin typeface="Times New Roman" panose="02020603050405020304" pitchFamily="18" charset="0"/>
              </a:rPr>
              <a:t> SGK </a:t>
            </a:r>
            <a:r>
              <a:rPr lang="en-US" altLang="en-US" sz="2800" dirty="0" err="1">
                <a:latin typeface="Times New Roman" panose="02020603050405020304" pitchFamily="18" charset="0"/>
              </a:rPr>
              <a:t>trang</a:t>
            </a:r>
            <a:r>
              <a:rPr lang="en-US" altLang="en-US" sz="2800" dirty="0">
                <a:latin typeface="Times New Roman" panose="02020603050405020304" pitchFamily="18" charset="0"/>
              </a:rPr>
              <a:t> 183.</a:t>
            </a:r>
          </a:p>
          <a:p>
            <a:pPr algn="just" eaLnBrk="1" hangingPunct="1">
              <a:lnSpc>
                <a:spcPct val="80000"/>
              </a:lnSpc>
              <a:spcBef>
                <a:spcPct val="20000"/>
              </a:spcBef>
              <a:buClrTx/>
              <a:buFontTx/>
              <a:buNone/>
            </a:pPr>
            <a:r>
              <a:rPr lang="en-US" altLang="en-US" sz="2800" dirty="0">
                <a:latin typeface="Times New Roman" panose="02020603050405020304" pitchFamily="18" charset="0"/>
              </a:rPr>
              <a:t>       - </a:t>
            </a:r>
            <a:r>
              <a:rPr lang="en-US" altLang="en-US" sz="2800" dirty="0" err="1">
                <a:latin typeface="Times New Roman" panose="02020603050405020304" pitchFamily="18" charset="0"/>
              </a:rPr>
              <a:t>Tìm</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hiểu</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chuẩn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bị</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trước</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bài</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mới</a:t>
            </a:r>
            <a:r>
              <a:rPr lang="en-US" altLang="en-US" sz="2800" dirty="0">
                <a:latin typeface="Times New Roman" panose="02020603050405020304" pitchFamily="18" charset="0"/>
              </a:rPr>
              <a:t>: </a:t>
            </a:r>
          </a:p>
          <a:p>
            <a:pPr algn="just" eaLnBrk="1" hangingPunct="1">
              <a:lnSpc>
                <a:spcPct val="80000"/>
              </a:lnSpc>
              <a:spcBef>
                <a:spcPct val="20000"/>
              </a:spcBef>
              <a:buClrTx/>
              <a:buFontTx/>
              <a:buNone/>
            </a:pPr>
            <a:r>
              <a:rPr lang="en-US" altLang="en-US" sz="2800" b="1" dirty="0">
                <a:latin typeface="Times New Roman" panose="02020603050405020304" pitchFamily="18" charset="0"/>
              </a:rPr>
              <a:t>             </a:t>
            </a:r>
            <a:r>
              <a:rPr lang="en-US" altLang="en-US" sz="2800" b="1" u="sng" dirty="0" err="1">
                <a:latin typeface="Times New Roman" panose="02020603050405020304" pitchFamily="18" charset="0"/>
              </a:rPr>
              <a:t>Bài</a:t>
            </a:r>
            <a:r>
              <a:rPr lang="en-US" altLang="en-US" sz="2800" b="1" u="sng" dirty="0">
                <a:latin typeface="Times New Roman" panose="02020603050405020304" pitchFamily="18" charset="0"/>
              </a:rPr>
              <a:t> 61</a:t>
            </a:r>
            <a:r>
              <a:rPr lang="en-US" altLang="en-US" sz="2800" b="1" dirty="0">
                <a:latin typeface="Times New Roman" panose="02020603050405020304" pitchFamily="18" charset="0"/>
              </a:rPr>
              <a:t>: </a:t>
            </a:r>
          </a:p>
          <a:p>
            <a:pPr algn="ctr" eaLnBrk="1" hangingPunct="1">
              <a:lnSpc>
                <a:spcPct val="80000"/>
              </a:lnSpc>
              <a:spcBef>
                <a:spcPct val="20000"/>
              </a:spcBef>
              <a:buClrTx/>
              <a:buFontTx/>
              <a:buNone/>
            </a:pPr>
            <a:r>
              <a:rPr lang="en-US" altLang="en-US" sz="3500" b="1" dirty="0">
                <a:latin typeface="Times New Roman" panose="02020603050405020304" pitchFamily="18" charset="0"/>
              </a:rPr>
              <a:t>THỰC HÀNH</a:t>
            </a:r>
          </a:p>
          <a:p>
            <a:pPr algn="ctr" eaLnBrk="1" hangingPunct="1">
              <a:lnSpc>
                <a:spcPct val="80000"/>
              </a:lnSpc>
              <a:spcBef>
                <a:spcPct val="20000"/>
              </a:spcBef>
              <a:buClrTx/>
              <a:buFontTx/>
              <a:buNone/>
            </a:pPr>
            <a:r>
              <a:rPr lang="en-US" altLang="en-US" sz="3500" b="1" dirty="0">
                <a:latin typeface="Times New Roman" panose="02020603050405020304" pitchFamily="18" charset="0"/>
              </a:rPr>
              <a:t>     ĐỌC LƯỢC ĐỒ, VẼ BIỂU ĐỒ   </a:t>
            </a:r>
          </a:p>
          <a:p>
            <a:pPr algn="ctr" eaLnBrk="1" hangingPunct="1">
              <a:lnSpc>
                <a:spcPct val="80000"/>
              </a:lnSpc>
              <a:spcBef>
                <a:spcPct val="20000"/>
              </a:spcBef>
              <a:buClrTx/>
              <a:buFontTx/>
              <a:buNone/>
            </a:pPr>
            <a:r>
              <a:rPr lang="en-US" altLang="en-US" sz="3500" b="1" dirty="0">
                <a:latin typeface="Times New Roman" panose="02020603050405020304" pitchFamily="18" charset="0"/>
              </a:rPr>
              <a:t>      CƠ CẤU KINH TẾ CHÂU ÂU</a:t>
            </a:r>
          </a:p>
        </p:txBody>
      </p:sp>
      <p:sp>
        <p:nvSpPr>
          <p:cNvPr id="7" name="WordArt 5"/>
          <p:cNvSpPr>
            <a:spLocks noChangeArrowheads="1" noChangeShapeType="1" noTextEdit="1"/>
          </p:cNvSpPr>
          <p:nvPr>
            <p:custDataLst>
              <p:tags r:id="rId2"/>
            </p:custDataLst>
          </p:nvPr>
        </p:nvSpPr>
        <p:spPr bwMode="auto">
          <a:xfrm>
            <a:off x="3352800" y="228600"/>
            <a:ext cx="4724400" cy="9144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008000"/>
                </a:solidFill>
                <a:effectLst>
                  <a:outerShdw dist="200025" dir="14999993" sy="30000" kx="-1799991" algn="bl" rotWithShape="0">
                    <a:srgbClr val="000000">
                      <a:alpha val="31998"/>
                    </a:srgbClr>
                  </a:outerShdw>
                </a:effectLst>
                <a:latin typeface="VNI-Ariston" pitchFamily="2" charset="0"/>
              </a:rPr>
              <a:t>Höôùng daãn veà nhaø</a:t>
            </a:r>
          </a:p>
        </p:txBody>
      </p:sp>
    </p:spTree>
    <p:extLst>
      <p:ext uri="{BB962C8B-B14F-4D97-AF65-F5344CB8AC3E}">
        <p14:creationId xmlns:p14="http://schemas.microsoft.com/office/powerpoint/2010/main" xmlns="" val="3865139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2" presetClass="emph" presetSubtype="0" repeatCount="2000" fill="hold" nodeType="afterEffect">
                                  <p:stCondLst>
                                    <p:cond delay="0"/>
                                  </p:stCondLst>
                                  <p:childTnLst>
                                    <p:animClr clrSpc="hsl" dir="cw">
                                      <p:cBhvr override="childStyle">
                                        <p:cTn id="11" dur="2000" fill="hold"/>
                                        <p:tgtEl>
                                          <p:spTgt spid="7"/>
                                        </p:tgtEl>
                                        <p:attrNameLst>
                                          <p:attrName>style.color</p:attrName>
                                        </p:attrNameLst>
                                      </p:cBhvr>
                                      <p:by>
                                        <p:hsl h="-7200000" s="0" l="0"/>
                                      </p:by>
                                    </p:animClr>
                                    <p:animClr clrSpc="hsl" dir="cw">
                                      <p:cBhvr>
                                        <p:cTn id="12" dur="2000" fill="hold"/>
                                        <p:tgtEl>
                                          <p:spTgt spid="7"/>
                                        </p:tgtEl>
                                        <p:attrNameLst>
                                          <p:attrName>fillcolor</p:attrName>
                                        </p:attrNameLst>
                                      </p:cBhvr>
                                      <p:by>
                                        <p:hsl h="-7200000" s="0" l="0"/>
                                      </p:by>
                                    </p:animClr>
                                    <p:animClr clrSpc="hsl" dir="cw">
                                      <p:cBhvr>
                                        <p:cTn id="13" dur="2000" fill="hold"/>
                                        <p:tgtEl>
                                          <p:spTgt spid="7"/>
                                        </p:tgtEl>
                                        <p:attrNameLst>
                                          <p:attrName>stroke.color</p:attrName>
                                        </p:attrNameLst>
                                      </p:cBhvr>
                                      <p:by>
                                        <p:hsl h="-7200000" s="0" l="0"/>
                                      </p:by>
                                    </p:animClr>
                                    <p:set>
                                      <p:cBhvr>
                                        <p:cTn id="14" dur="2000" fill="hold"/>
                                        <p:tgtEl>
                                          <p:spTgt spid="7"/>
                                        </p:tgtEl>
                                        <p:attrNameLst>
                                          <p:attrName>fill.type</p:attrName>
                                        </p:attrNameLst>
                                      </p:cBhvr>
                                      <p:to>
                                        <p:strVal val="solid"/>
                                      </p:to>
                                    </p:set>
                                  </p:childTnLst>
                                </p:cTn>
                              </p:par>
                            </p:childTnLst>
                          </p:cTn>
                        </p:par>
                        <p:par>
                          <p:cTn id="15" fill="hold" nodeType="afterGroup">
                            <p:stCondLst>
                              <p:cond delay="600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18"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
                                            <p:txEl>
                                              <p:pRg st="0" end="0"/>
                                            </p:txEl>
                                          </p:spTgt>
                                        </p:tgtEl>
                                        <p:attrNameLst>
                                          <p:attrName>fill.type</p:attrName>
                                        </p:attrNameLst>
                                      </p:cBhvr>
                                      <p:to>
                                        <p:strVal val="solid"/>
                                      </p:to>
                                    </p:set>
                                  </p:childTnLst>
                                </p:cTn>
                              </p:par>
                            </p:childTnLst>
                          </p:cTn>
                        </p:par>
                        <p:par>
                          <p:cTn id="21" fill="hold" nodeType="afterGroup">
                            <p:stCondLst>
                              <p:cond delay="6360"/>
                            </p:stCondLst>
                            <p:childTnLst>
                              <p:par>
                                <p:cTn id="22" presetID="27" presetClass="entr" presetSubtype="0" fill="hold" grpId="0" nodeType="afterEffect">
                                  <p:stCondLst>
                                    <p:cond delay="0"/>
                                  </p:stCondLst>
                                  <p:iterate type="lt">
                                    <p:tmPct val="50000"/>
                                  </p:iterate>
                                  <p:childTnLst>
                                    <p:set>
                                      <p:cBhvr>
                                        <p:cTn id="23"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24"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6">
                                            <p:txEl>
                                              <p:pRg st="1" end="1"/>
                                            </p:txEl>
                                          </p:spTgt>
                                        </p:tgtEl>
                                        <p:attrNameLst>
                                          <p:attrName>fill.type</p:attrName>
                                        </p:attrNameLst>
                                      </p:cBhvr>
                                      <p:to>
                                        <p:strVal val="solid"/>
                                      </p:to>
                                    </p:set>
                                  </p:childTnLst>
                                </p:cTn>
                              </p:par>
                            </p:childTnLst>
                          </p:cTn>
                        </p:par>
                        <p:par>
                          <p:cTn id="27" fill="hold" nodeType="afterGroup">
                            <p:stCondLst>
                              <p:cond delay="8000"/>
                            </p:stCondLst>
                            <p:childTnLst>
                              <p:par>
                                <p:cTn id="28" presetID="27" presetClass="entr" presetSubtype="0" fill="hold" grpId="0" nodeType="afterEffect">
                                  <p:stCondLst>
                                    <p:cond delay="0"/>
                                  </p:stCondLst>
                                  <p:iterate type="lt">
                                    <p:tmPct val="50000"/>
                                  </p:iterate>
                                  <p:childTnLst>
                                    <p:set>
                                      <p:cBhvr>
                                        <p:cTn id="29" dur="1" fill="hold">
                                          <p:stCondLst>
                                            <p:cond delay="0"/>
                                          </p:stCondLst>
                                        </p:cTn>
                                        <p:tgtEl>
                                          <p:spTgt spid="6">
                                            <p:txEl>
                                              <p:pRg st="2" end="2"/>
                                            </p:txEl>
                                          </p:spTgt>
                                        </p:tgtEl>
                                        <p:attrNameLst>
                                          <p:attrName>style.visibility</p:attrName>
                                        </p:attrNameLst>
                                      </p:cBhvr>
                                      <p:to>
                                        <p:strVal val="visible"/>
                                      </p:to>
                                    </p:set>
                                    <p:anim calcmode="discrete" valueType="clr">
                                      <p:cBhvr override="childStyle">
                                        <p:cTn id="30" dur="80"/>
                                        <p:tgtEl>
                                          <p:spTgt spid="6">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1" dur="80"/>
                                        <p:tgtEl>
                                          <p:spTgt spid="6">
                                            <p:txEl>
                                              <p:pRg st="2" end="2"/>
                                            </p:txEl>
                                          </p:spTgt>
                                        </p:tgtEl>
                                        <p:attrNameLst>
                                          <p:attrName>fillcolor</p:attrName>
                                        </p:attrNameLst>
                                      </p:cBhvr>
                                      <p:tavLst>
                                        <p:tav tm="0">
                                          <p:val>
                                            <p:clrVal>
                                              <a:schemeClr val="accent2"/>
                                            </p:clrVal>
                                          </p:val>
                                        </p:tav>
                                        <p:tav tm="50000">
                                          <p:val>
                                            <p:clrVal>
                                              <a:schemeClr val="hlink"/>
                                            </p:clrVal>
                                          </p:val>
                                        </p:tav>
                                      </p:tavLst>
                                    </p:anim>
                                    <p:set>
                                      <p:cBhvr>
                                        <p:cTn id="32" dur="80"/>
                                        <p:tgtEl>
                                          <p:spTgt spid="6">
                                            <p:txEl>
                                              <p:pRg st="2" end="2"/>
                                            </p:txEl>
                                          </p:spTgt>
                                        </p:tgtEl>
                                        <p:attrNameLst>
                                          <p:attrName>fill.type</p:attrName>
                                        </p:attrNameLst>
                                      </p:cBhvr>
                                      <p:to>
                                        <p:strVal val="solid"/>
                                      </p:to>
                                    </p:set>
                                  </p:childTnLst>
                                </p:cTn>
                              </p:par>
                            </p:childTnLst>
                          </p:cTn>
                        </p:par>
                        <p:par>
                          <p:cTn id="33" fill="hold" nodeType="afterGroup">
                            <p:stCondLst>
                              <p:cond delay="916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6">
                                            <p:txEl>
                                              <p:pRg st="3" end="3"/>
                                            </p:txEl>
                                          </p:spTgt>
                                        </p:tgtEl>
                                        <p:attrNameLst>
                                          <p:attrName>style.visibility</p:attrName>
                                        </p:attrNameLst>
                                      </p:cBhvr>
                                      <p:to>
                                        <p:strVal val="visible"/>
                                      </p:to>
                                    </p:set>
                                    <p:anim calcmode="discrete" valueType="clr">
                                      <p:cBhvr override="childStyle">
                                        <p:cTn id="36" dur="80"/>
                                        <p:tgtEl>
                                          <p:spTgt spid="6">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6">
                                            <p:txEl>
                                              <p:pRg st="3" end="3"/>
                                            </p:txEl>
                                          </p:spTgt>
                                        </p:tgtEl>
                                        <p:attrNameLst>
                                          <p:attrName>fillcolor</p:attrName>
                                        </p:attrNameLst>
                                      </p:cBhvr>
                                      <p:tavLst>
                                        <p:tav tm="0">
                                          <p:val>
                                            <p:clrVal>
                                              <a:schemeClr val="accent2"/>
                                            </p:clrVal>
                                          </p:val>
                                        </p:tav>
                                        <p:tav tm="50000">
                                          <p:val>
                                            <p:clrVal>
                                              <a:schemeClr val="hlink"/>
                                            </p:clrVal>
                                          </p:val>
                                        </p:tav>
                                      </p:tavLst>
                                    </p:anim>
                                    <p:set>
                                      <p:cBhvr>
                                        <p:cTn id="38" dur="80"/>
                                        <p:tgtEl>
                                          <p:spTgt spid="6">
                                            <p:txEl>
                                              <p:pRg st="3" end="3"/>
                                            </p:txEl>
                                          </p:spTgt>
                                        </p:tgtEl>
                                        <p:attrNameLst>
                                          <p:attrName>fill.type</p:attrName>
                                        </p:attrNameLst>
                                      </p:cBhvr>
                                      <p:to>
                                        <p:strVal val="solid"/>
                                      </p:to>
                                    </p:set>
                                  </p:childTnLst>
                                </p:cTn>
                              </p:par>
                            </p:childTnLst>
                          </p:cTn>
                        </p:par>
                        <p:par>
                          <p:cTn id="39" fill="hold" nodeType="afterGroup">
                            <p:stCondLst>
                              <p:cond delay="9440"/>
                            </p:stCondLst>
                            <p:childTnLst>
                              <p:par>
                                <p:cTn id="40" presetID="27" presetClass="entr" presetSubtype="0" fill="hold" grpId="0" nodeType="afterEffect">
                                  <p:stCondLst>
                                    <p:cond delay="0"/>
                                  </p:stCondLst>
                                  <p:iterate type="lt">
                                    <p:tmPct val="50000"/>
                                  </p:iterate>
                                  <p:childTnLst>
                                    <p:set>
                                      <p:cBhvr>
                                        <p:cTn id="41" dur="1" fill="hold">
                                          <p:stCondLst>
                                            <p:cond delay="0"/>
                                          </p:stCondLst>
                                        </p:cTn>
                                        <p:tgtEl>
                                          <p:spTgt spid="6">
                                            <p:txEl>
                                              <p:pRg st="4" end="4"/>
                                            </p:txEl>
                                          </p:spTgt>
                                        </p:tgtEl>
                                        <p:attrNameLst>
                                          <p:attrName>style.visibility</p:attrName>
                                        </p:attrNameLst>
                                      </p:cBhvr>
                                      <p:to>
                                        <p:strVal val="visible"/>
                                      </p:to>
                                    </p:set>
                                    <p:anim calcmode="discrete" valueType="clr">
                                      <p:cBhvr override="childStyle">
                                        <p:cTn id="42" dur="80"/>
                                        <p:tgtEl>
                                          <p:spTgt spid="6">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6">
                                            <p:txEl>
                                              <p:pRg st="4" end="4"/>
                                            </p:txEl>
                                          </p:spTgt>
                                        </p:tgtEl>
                                        <p:attrNameLst>
                                          <p:attrName>fillcolor</p:attrName>
                                        </p:attrNameLst>
                                      </p:cBhvr>
                                      <p:tavLst>
                                        <p:tav tm="0">
                                          <p:val>
                                            <p:clrVal>
                                              <a:schemeClr val="accent2"/>
                                            </p:clrVal>
                                          </p:val>
                                        </p:tav>
                                        <p:tav tm="50000">
                                          <p:val>
                                            <p:clrVal>
                                              <a:schemeClr val="hlink"/>
                                            </p:clrVal>
                                          </p:val>
                                        </p:tav>
                                      </p:tavLst>
                                    </p:anim>
                                    <p:set>
                                      <p:cBhvr>
                                        <p:cTn id="44" dur="80"/>
                                        <p:tgtEl>
                                          <p:spTgt spid="6">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WordArt 6"/>
          <p:cNvSpPr>
            <a:spLocks noChangeArrowheads="1" noChangeShapeType="1" noTextEdit="1"/>
          </p:cNvSpPr>
          <p:nvPr/>
        </p:nvSpPr>
        <p:spPr bwMode="auto">
          <a:xfrm>
            <a:off x="2895600" y="752475"/>
            <a:ext cx="6000750" cy="1752600"/>
          </a:xfrm>
          <a:prstGeom prst="rect">
            <a:avLst/>
          </a:prstGeom>
        </p:spPr>
        <p:txBody>
          <a:bodyPr wrap="none" fromWordArt="1">
            <a:prstTxWarp prst="textInflateTop">
              <a:avLst>
                <a:gd name="adj" fmla="val 48389"/>
              </a:avLst>
            </a:prstTxWarp>
          </a:bodyPr>
          <a:lstStyle/>
          <a:p>
            <a:pPr algn="ctr"/>
            <a:r>
              <a:rPr lang="en-US" sz="2700" b="1" kern="10">
                <a:ln w="9525">
                  <a:solidFill>
                    <a:srgbClr val="FFFF00"/>
                  </a:solidFill>
                  <a:round/>
                  <a:headEnd/>
                  <a:tailEnd/>
                </a:ln>
                <a:solidFill>
                  <a:srgbClr val="FF0000"/>
                </a:solidFill>
              </a:rPr>
              <a:t>Tiết học đến đây là kết thúc</a:t>
            </a:r>
          </a:p>
        </p:txBody>
      </p:sp>
      <p:graphicFrame>
        <p:nvGraphicFramePr>
          <p:cNvPr id="40964" name="Object 464"/>
          <p:cNvGraphicFramePr>
            <a:graphicFrameLocks noChangeAspect="1"/>
          </p:cNvGraphicFramePr>
          <p:nvPr/>
        </p:nvGraphicFramePr>
        <p:xfrm>
          <a:off x="9490076" y="1143000"/>
          <a:ext cx="944563" cy="971550"/>
        </p:xfrm>
        <a:graphic>
          <a:graphicData uri="http://schemas.openxmlformats.org/presentationml/2006/ole">
            <p:oleObj spid="_x0000_s13324" name="Clip" r:id="rId4" imgW="3063875" imgH="3148013" progId="">
              <p:embed/>
            </p:oleObj>
          </a:graphicData>
        </a:graphic>
      </p:graphicFrame>
      <p:sp>
        <p:nvSpPr>
          <p:cNvPr id="316881" name="WordArt 465"/>
          <p:cNvSpPr>
            <a:spLocks noChangeArrowheads="1" noChangeShapeType="1" noTextEdit="1"/>
          </p:cNvSpPr>
          <p:nvPr/>
        </p:nvSpPr>
        <p:spPr bwMode="auto">
          <a:xfrm>
            <a:off x="2057400" y="2841625"/>
            <a:ext cx="8191500" cy="1143000"/>
          </a:xfrm>
          <a:prstGeom prst="rect">
            <a:avLst/>
          </a:prstGeom>
        </p:spPr>
        <p:txBody>
          <a:bodyPr wrap="none" fromWordArt="1">
            <a:prstTxWarp prst="textPlain">
              <a:avLst>
                <a:gd name="adj" fmla="val 50000"/>
              </a:avLst>
            </a:prstTxWarp>
          </a:bodyPr>
          <a:lstStyle/>
          <a:p>
            <a:pPr algn="ctr"/>
            <a:r>
              <a:rPr lang="en-US" sz="2700" b="1" kern="10">
                <a:ln w="19050">
                  <a:solidFill>
                    <a:srgbClr val="0000FF"/>
                  </a:solidFill>
                  <a:round/>
                  <a:headEnd/>
                  <a:tailEnd/>
                </a:ln>
                <a:solidFill>
                  <a:srgbClr val="0066CC"/>
                </a:solidFill>
                <a:effectLst>
                  <a:outerShdw dist="35921" dir="2700000" algn="ctr" rotWithShape="0">
                    <a:srgbClr val="990000"/>
                  </a:outerShdw>
                </a:effectLst>
              </a:rPr>
              <a:t>Kính chúc các thầy cô mạnh khỏe!</a:t>
            </a:r>
          </a:p>
        </p:txBody>
      </p:sp>
      <p:sp>
        <p:nvSpPr>
          <p:cNvPr id="316882" name="WordArt 466" descr="White marble"/>
          <p:cNvSpPr>
            <a:spLocks noChangeArrowheads="1" noChangeShapeType="1" noTextEdit="1"/>
          </p:cNvSpPr>
          <p:nvPr/>
        </p:nvSpPr>
        <p:spPr bwMode="auto">
          <a:xfrm>
            <a:off x="2667000" y="4572000"/>
            <a:ext cx="6400800" cy="914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00"/>
              </a:contourClr>
            </a:sp3d>
          </a:bodyPr>
          <a:lstStyle/>
          <a:p>
            <a:pPr algn="ctr"/>
            <a:r>
              <a:rPr lang="pt-BR" sz="2700" b="1" kern="10">
                <a:ln w="9525">
                  <a:round/>
                  <a:headEnd/>
                  <a:tailEnd/>
                </a:ln>
                <a:solidFill>
                  <a:srgbClr val="FF0000"/>
                </a:solidFill>
                <a:latin typeface=".VnTime" panose="020B7200000000000000" pitchFamily="34" charset="0"/>
              </a:rPr>
              <a:t>Chóc c¸c em häc tèt !</a:t>
            </a:r>
            <a:endParaRPr lang="en-US" sz="2700" b="1" kern="10">
              <a:ln w="9525">
                <a:round/>
                <a:headEnd/>
                <a:tailEnd/>
              </a:ln>
              <a:solidFill>
                <a:srgbClr val="FF0000"/>
              </a:solidFill>
              <a:latin typeface=".VnTime" panose="020B7200000000000000" pitchFamily="34" charset="0"/>
            </a:endParaRPr>
          </a:p>
        </p:txBody>
      </p:sp>
    </p:spTree>
    <p:extLst>
      <p:ext uri="{BB962C8B-B14F-4D97-AF65-F5344CB8AC3E}">
        <p14:creationId xmlns:p14="http://schemas.microsoft.com/office/powerpoint/2010/main" xmlns="" val="30548386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316881"/>
                                        </p:tgtEl>
                                        <p:attrNameLst>
                                          <p:attrName>style.visibility</p:attrName>
                                        </p:attrNameLst>
                                      </p:cBhvr>
                                      <p:to>
                                        <p:strVal val="visible"/>
                                      </p:to>
                                    </p:set>
                                    <p:animEffect transition="in" filter="wedge">
                                      <p:cBhvr>
                                        <p:cTn id="7" dur="1000"/>
                                        <p:tgtEl>
                                          <p:spTgt spid="316881"/>
                                        </p:tgtEl>
                                      </p:cBhvr>
                                    </p:animEffect>
                                  </p:childTnLst>
                                </p:cTn>
                              </p:par>
                            </p:childTnLst>
                          </p:cTn>
                        </p:par>
                        <p:par>
                          <p:cTn id="8" fill="hold" nodeType="afterGroup">
                            <p:stCondLst>
                              <p:cond delay="1000"/>
                            </p:stCondLst>
                            <p:childTnLst>
                              <p:par>
                                <p:cTn id="9" presetID="20" presetClass="entr" presetSubtype="0" fill="hold" nodeType="afterEffect">
                                  <p:stCondLst>
                                    <p:cond delay="0"/>
                                  </p:stCondLst>
                                  <p:childTnLst>
                                    <p:set>
                                      <p:cBhvr>
                                        <p:cTn id="10" dur="1" fill="hold">
                                          <p:stCondLst>
                                            <p:cond delay="0"/>
                                          </p:stCondLst>
                                        </p:cTn>
                                        <p:tgtEl>
                                          <p:spTgt spid="316882"/>
                                        </p:tgtEl>
                                        <p:attrNameLst>
                                          <p:attrName>style.visibility</p:attrName>
                                        </p:attrNameLst>
                                      </p:cBhvr>
                                      <p:to>
                                        <p:strVal val="visible"/>
                                      </p:to>
                                    </p:set>
                                    <p:animEffect transition="in" filter="wedge">
                                      <p:cBhvr>
                                        <p:cTn id="11" dur="1000"/>
                                        <p:tgtEl>
                                          <p:spTgt spid="316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438400" y="533400"/>
            <a:ext cx="8458200" cy="1752600"/>
            <a:chOff x="381000" y="76200"/>
            <a:chExt cx="8458200" cy="1752600"/>
          </a:xfrm>
          <a:noFill/>
        </p:grpSpPr>
        <p:sp>
          <p:nvSpPr>
            <p:cNvPr id="4" name="Rounded Rectangle 3"/>
            <p:cNvSpPr/>
            <p:nvPr/>
          </p:nvSpPr>
          <p:spPr>
            <a:xfrm>
              <a:off x="381000" y="76200"/>
              <a:ext cx="8458200" cy="1752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4400" dirty="0">
                <a:solidFill>
                  <a:srgbClr val="FF0000"/>
                </a:solidFill>
                <a:latin typeface="Times New Roman" pitchFamily="18" charset="0"/>
                <a:cs typeface="Times New Roman" pitchFamily="18" charset="0"/>
              </a:endParaRPr>
            </a:p>
          </p:txBody>
        </p:sp>
        <p:sp>
          <p:nvSpPr>
            <p:cNvPr id="6150" name="Content Placeholder 2"/>
            <p:cNvSpPr txBox="1">
              <a:spLocks/>
            </p:cNvSpPr>
            <p:nvPr/>
          </p:nvSpPr>
          <p:spPr bwMode="auto">
            <a:xfrm>
              <a:off x="457200" y="76200"/>
              <a:ext cx="8229600" cy="1600200"/>
            </a:xfrm>
            <a:prstGeom prst="rect">
              <a:avLst/>
            </a:prstGeom>
            <a:grpFill/>
            <a:ln w="9525">
              <a:noFill/>
              <a:miter lim="800000"/>
              <a:headEnd/>
              <a:tailEnd/>
            </a:ln>
          </p:spPr>
          <p:txBody>
            <a:bodyPr/>
            <a:lstStyle/>
            <a:p>
              <a:pPr marL="342900" indent="-342900" algn="just">
                <a:spcBef>
                  <a:spcPct val="20000"/>
                </a:spcBef>
                <a:defRPr/>
              </a:pPr>
              <a:r>
                <a:rPr lang="en-US" sz="4400" b="1" dirty="0">
                  <a:solidFill>
                    <a:srgbClr val="FF0000"/>
                  </a:solidFill>
                  <a:latin typeface="Times New Roman" pitchFamily="18" charset="0"/>
                  <a:cs typeface="Times New Roman" pitchFamily="18" charset="0"/>
                </a:rPr>
                <a:t>  </a:t>
              </a:r>
              <a:endParaRPr lang="en-US" sz="4600" b="1" dirty="0">
                <a:solidFill>
                  <a:srgbClr val="FF0000"/>
                </a:solidFill>
                <a:latin typeface="Times New Roman" pitchFamily="18" charset="0"/>
                <a:cs typeface="Times New Roman" pitchFamily="18" charset="0"/>
              </a:endParaRPr>
            </a:p>
          </p:txBody>
        </p:sp>
      </p:grpSp>
      <p:sp>
        <p:nvSpPr>
          <p:cNvPr id="5" name="Content Placeholder 2"/>
          <p:cNvSpPr txBox="1">
            <a:spLocks/>
          </p:cNvSpPr>
          <p:nvPr/>
        </p:nvSpPr>
        <p:spPr bwMode="auto">
          <a:xfrm>
            <a:off x="1905000" y="2514600"/>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00000"/>
              </a:lnSpc>
              <a:spcBef>
                <a:spcPct val="20000"/>
              </a:spcBef>
              <a:buClrTx/>
              <a:buFont typeface="Arial" panose="020B0604020202020204" pitchFamily="34" charset="0"/>
              <a:buNone/>
            </a:pPr>
            <a:r>
              <a:rPr lang="en-US" altLang="en-US" sz="3600" b="1" dirty="0">
                <a:solidFill>
                  <a:srgbClr val="0000FF"/>
                </a:solidFill>
                <a:latin typeface="Times New Roman" panose="02020603050405020304" pitchFamily="18" charset="0"/>
                <a:cs typeface="Times New Roman" panose="02020603050405020304" pitchFamily="18" charset="0"/>
              </a:rPr>
              <a:t>       1. </a:t>
            </a:r>
            <a:r>
              <a:rPr lang="vi-VN" altLang="en-US" sz="3600" b="1" u="sng" dirty="0">
                <a:solidFill>
                  <a:srgbClr val="0000FF"/>
                </a:solidFill>
                <a:latin typeface="Times New Roman" panose="02020603050405020304" pitchFamily="18" charset="0"/>
                <a:cs typeface="Times New Roman" panose="02020603050405020304" pitchFamily="18" charset="0"/>
              </a:rPr>
              <a:t>Sư</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mơ</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rộng</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của</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Liên</a:t>
            </a:r>
            <a:r>
              <a:rPr lang="en-US" altLang="en-US" sz="3600" b="1" u="sng" dirty="0">
                <a:solidFill>
                  <a:srgbClr val="0000FF"/>
                </a:solidFill>
                <a:latin typeface="Times New Roman" panose="02020603050405020304" pitchFamily="18" charset="0"/>
                <a:cs typeface="Times New Roman" panose="02020603050405020304" pitchFamily="18" charset="0"/>
              </a:rPr>
              <a:t> minh </a:t>
            </a:r>
            <a:r>
              <a:rPr lang="en-US" altLang="en-US" sz="3600" b="1" u="sng" dirty="0" err="1">
                <a:solidFill>
                  <a:srgbClr val="0000FF"/>
                </a:solidFill>
                <a:latin typeface="Times New Roman" panose="02020603050405020304" pitchFamily="18" charset="0"/>
                <a:cs typeface="Times New Roman" panose="02020603050405020304" pitchFamily="18" charset="0"/>
              </a:rPr>
              <a:t>châu</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Âu</a:t>
            </a:r>
            <a:r>
              <a:rPr lang="en-US" altLang="en-US" sz="3600" b="1" u="sng" dirty="0">
                <a:solidFill>
                  <a:srgbClr val="0000FF"/>
                </a:solidFill>
                <a:latin typeface="Times New Roman" panose="02020603050405020304" pitchFamily="18" charset="0"/>
                <a:cs typeface="Times New Roman" panose="02020603050405020304" pitchFamily="18" charset="0"/>
              </a:rPr>
              <a:t>:</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6" name="Content Placeholder 2"/>
          <p:cNvSpPr txBox="1">
            <a:spLocks/>
          </p:cNvSpPr>
          <p:nvPr/>
        </p:nvSpPr>
        <p:spPr bwMode="auto">
          <a:xfrm>
            <a:off x="2209800" y="3276600"/>
            <a:ext cx="78486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100000"/>
              </a:lnSpc>
              <a:spcBef>
                <a:spcPct val="20000"/>
              </a:spcBef>
              <a:buClrTx/>
              <a:buFont typeface="Arial" panose="020B0604020202020204" pitchFamily="34" charset="0"/>
              <a:buNone/>
            </a:pPr>
            <a:r>
              <a:rPr lang="en-US" altLang="en-US" sz="3600" b="1" dirty="0">
                <a:solidFill>
                  <a:srgbClr val="0000FF"/>
                </a:solidFill>
                <a:latin typeface="Times New Roman" panose="02020603050405020304" pitchFamily="18" charset="0"/>
                <a:cs typeface="Times New Roman" panose="02020603050405020304" pitchFamily="18" charset="0"/>
              </a:rPr>
              <a:t>    2. </a:t>
            </a:r>
            <a:r>
              <a:rPr lang="en-US" altLang="en-US" sz="3600" b="1" u="sng" dirty="0" err="1">
                <a:solidFill>
                  <a:srgbClr val="0000FF"/>
                </a:solidFill>
                <a:latin typeface="Times New Roman" panose="02020603050405020304" pitchFamily="18" charset="0"/>
                <a:cs typeface="Times New Roman" panose="02020603050405020304" pitchFamily="18" charset="0"/>
              </a:rPr>
              <a:t>Liên</a:t>
            </a:r>
            <a:r>
              <a:rPr lang="en-US" altLang="en-US" sz="3600" b="1" u="sng" dirty="0">
                <a:solidFill>
                  <a:srgbClr val="0000FF"/>
                </a:solidFill>
                <a:latin typeface="Times New Roman" panose="02020603050405020304" pitchFamily="18" charset="0"/>
                <a:cs typeface="Times New Roman" panose="02020603050405020304" pitchFamily="18" charset="0"/>
              </a:rPr>
              <a:t> minh </a:t>
            </a:r>
            <a:r>
              <a:rPr lang="en-US" altLang="en-US" sz="3600" b="1" u="sng" dirty="0" err="1">
                <a:solidFill>
                  <a:srgbClr val="0000FF"/>
                </a:solidFill>
                <a:latin typeface="Times New Roman" panose="02020603050405020304" pitchFamily="18" charset="0"/>
                <a:cs typeface="Times New Roman" panose="02020603050405020304" pitchFamily="18" charset="0"/>
              </a:rPr>
              <a:t>châu</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Âu</a:t>
            </a:r>
            <a:r>
              <a:rPr lang="en-US" altLang="en-US" sz="3600" b="1" u="sng" dirty="0">
                <a:solidFill>
                  <a:srgbClr val="0000FF"/>
                </a:solidFill>
                <a:latin typeface="Times New Roman" panose="02020603050405020304" pitchFamily="18" charset="0"/>
                <a:cs typeface="Times New Roman" panose="02020603050405020304" pitchFamily="18" charset="0"/>
              </a:rPr>
              <a:t> – </a:t>
            </a:r>
            <a:r>
              <a:rPr lang="en-US" altLang="en-US" sz="3600" b="1" u="sng" dirty="0" err="1">
                <a:solidFill>
                  <a:srgbClr val="0000FF"/>
                </a:solidFill>
                <a:latin typeface="Times New Roman" panose="02020603050405020304" pitchFamily="18" charset="0"/>
                <a:cs typeface="Times New Roman" panose="02020603050405020304" pitchFamily="18" charset="0"/>
              </a:rPr>
              <a:t>Một</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mô</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hình</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liên</a:t>
            </a:r>
            <a:r>
              <a:rPr lang="en-US" altLang="en-US" sz="3600" b="1" u="sng" dirty="0">
                <a:solidFill>
                  <a:srgbClr val="0000FF"/>
                </a:solidFill>
                <a:latin typeface="Times New Roman" panose="02020603050405020304" pitchFamily="18" charset="0"/>
                <a:cs typeface="Times New Roman" panose="02020603050405020304" pitchFamily="18" charset="0"/>
              </a:rPr>
              <a:t> minh </a:t>
            </a:r>
            <a:r>
              <a:rPr lang="en-US" altLang="en-US" sz="3600" b="1" u="sng" dirty="0" err="1">
                <a:solidFill>
                  <a:srgbClr val="0000FF"/>
                </a:solidFill>
                <a:latin typeface="Times New Roman" panose="02020603050405020304" pitchFamily="18" charset="0"/>
                <a:cs typeface="Times New Roman" panose="02020603050405020304" pitchFamily="18" charset="0"/>
              </a:rPr>
              <a:t>toàn</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diện</a:t>
            </a:r>
            <a:r>
              <a:rPr lang="en-US" altLang="en-US" sz="3600" b="1" u="sng" dirty="0">
                <a:solidFill>
                  <a:srgbClr val="0000FF"/>
                </a:solidFill>
                <a:latin typeface="Times New Roman" panose="02020603050405020304" pitchFamily="18" charset="0"/>
                <a:cs typeface="Times New Roman" panose="02020603050405020304" pitchFamily="18" charset="0"/>
              </a:rPr>
              <a:t> </a:t>
            </a:r>
            <a:r>
              <a:rPr lang="en-US" altLang="en-US" sz="3600" b="1" u="sng" dirty="0" err="1">
                <a:solidFill>
                  <a:srgbClr val="0000FF"/>
                </a:solidFill>
                <a:latin typeface="Times New Roman" panose="02020603050405020304" pitchFamily="18" charset="0"/>
                <a:cs typeface="Times New Roman" panose="02020603050405020304" pitchFamily="18" charset="0"/>
              </a:rPr>
              <a:t>nhất</a:t>
            </a:r>
            <a:r>
              <a:rPr lang="en-US" altLang="en-US" sz="3600" b="1" u="sng" dirty="0">
                <a:solidFill>
                  <a:srgbClr val="0000FF"/>
                </a:solidFill>
                <a:latin typeface="Times New Roman" panose="02020603050405020304" pitchFamily="18" charset="0"/>
                <a:cs typeface="Times New Roman" panose="02020603050405020304" pitchFamily="18" charset="0"/>
              </a:rPr>
              <a:t>:</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sp>
        <p:nvSpPr>
          <p:cNvPr id="9" name="Content Placeholder 2"/>
          <p:cNvSpPr txBox="1">
            <a:spLocks/>
          </p:cNvSpPr>
          <p:nvPr/>
        </p:nvSpPr>
        <p:spPr bwMode="auto">
          <a:xfrm>
            <a:off x="2362200" y="4648200"/>
            <a:ext cx="77724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algn="just" eaLnBrk="1" hangingPunct="1">
              <a:lnSpc>
                <a:spcPct val="100000"/>
              </a:lnSpc>
              <a:spcBef>
                <a:spcPct val="20000"/>
              </a:spcBef>
              <a:buClrTx/>
              <a:buFont typeface="Arial" panose="020B0604020202020204" pitchFamily="34" charset="0"/>
              <a:buNone/>
            </a:pPr>
            <a:r>
              <a:rPr lang="en-US" altLang="en-US" sz="3600" b="1">
                <a:solidFill>
                  <a:srgbClr val="0000FF"/>
                </a:solidFill>
                <a:latin typeface="Times New Roman" panose="02020603050405020304" pitchFamily="18" charset="0"/>
                <a:cs typeface="Times New Roman" panose="02020603050405020304" pitchFamily="18" charset="0"/>
              </a:rPr>
              <a:t>   3. </a:t>
            </a:r>
            <a:r>
              <a:rPr lang="en-US" altLang="en-US" sz="3600" b="1" u="sng">
                <a:solidFill>
                  <a:srgbClr val="0000FF"/>
                </a:solidFill>
                <a:latin typeface="Times New Roman" panose="02020603050405020304" pitchFamily="18" charset="0"/>
                <a:cs typeface="Times New Roman" panose="02020603050405020304" pitchFamily="18" charset="0"/>
              </a:rPr>
              <a:t>Liên minh châu Âu – Tổ chức thương mại hàng đầu thế giới:</a:t>
            </a:r>
            <a:endParaRPr lang="en-US" altLang="en-US" sz="3600" b="1">
              <a:solidFill>
                <a:srgbClr val="0000FF"/>
              </a:solidFill>
              <a:latin typeface="Times New Roman" panose="02020603050405020304" pitchFamily="18" charset="0"/>
              <a:cs typeface="Times New Roman" panose="02020603050405020304" pitchFamily="18" charset="0"/>
            </a:endParaRPr>
          </a:p>
        </p:txBody>
      </p:sp>
      <p:pic>
        <p:nvPicPr>
          <p:cNvPr id="26630" name="Picture 9" descr="3dflags_xad0001-0003a"/>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5559426" y="1676400"/>
            <a:ext cx="14525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WordArt 22"/>
          <p:cNvSpPr>
            <a:spLocks noGrp="1" noChangeArrowheads="1" noChangeShapeType="1" noTextEdit="1"/>
          </p:cNvSpPr>
          <p:nvPr>
            <p:ph type="ctrTitle"/>
          </p:nvPr>
        </p:nvSpPr>
        <p:spPr bwMode="auto">
          <a:xfrm>
            <a:off x="2080419" y="381000"/>
            <a:ext cx="8410575" cy="685800"/>
          </a:xfrm>
        </p:spPr>
        <p:txBody>
          <a:bodyPr wrap="none" fromWordArt="1"/>
          <a:lstStyle/>
          <a:p>
            <a:pPr>
              <a:defRPr/>
            </a:pPr>
            <a:r>
              <a:rPr lang="en-US" sz="3600" b="1" i="1" kern="10" dirty="0" err="1" smtClean="0">
                <a:solidFill>
                  <a:srgbClr val="C00000"/>
                </a:solidFill>
                <a:latin typeface="Times New Roman" panose="02020603050405020304" pitchFamily="18" charset="0"/>
                <a:cs typeface="Times New Roman" panose="02020603050405020304" pitchFamily="18" charset="0"/>
              </a:rPr>
              <a:t>Tiết</a:t>
            </a:r>
            <a:r>
              <a:rPr lang="en-US" sz="3600" b="1" i="1" kern="10" dirty="0" smtClean="0">
                <a:solidFill>
                  <a:srgbClr val="C00000"/>
                </a:solidFill>
                <a:latin typeface="Times New Roman" panose="02020603050405020304" pitchFamily="18" charset="0"/>
                <a:cs typeface="Times New Roman" panose="02020603050405020304" pitchFamily="18" charset="0"/>
              </a:rPr>
              <a:t> 67: </a:t>
            </a:r>
            <a:r>
              <a:rPr lang="en-US" sz="3600" b="1" i="1" kern="10" dirty="0" err="1" smtClean="0">
                <a:solidFill>
                  <a:srgbClr val="C00000"/>
                </a:solidFill>
                <a:latin typeface="Times New Roman" panose="02020603050405020304" pitchFamily="18" charset="0"/>
                <a:cs typeface="Times New Roman" panose="02020603050405020304" pitchFamily="18" charset="0"/>
              </a:rPr>
              <a:t>bài</a:t>
            </a:r>
            <a:r>
              <a:rPr lang="en-US" sz="3600" b="1" i="1" kern="10" dirty="0" smtClean="0">
                <a:solidFill>
                  <a:srgbClr val="C00000"/>
                </a:solidFill>
                <a:latin typeface="Times New Roman" panose="02020603050405020304" pitchFamily="18" charset="0"/>
                <a:cs typeface="Times New Roman" panose="02020603050405020304" pitchFamily="18" charset="0"/>
              </a:rPr>
              <a:t> 60: </a:t>
            </a:r>
            <a:r>
              <a:rPr lang="en-US" sz="3600" b="1" i="1" kern="10" dirty="0" err="1" smtClean="0">
                <a:solidFill>
                  <a:srgbClr val="C00000"/>
                </a:solidFill>
                <a:latin typeface="Times New Roman" panose="02020603050405020304" pitchFamily="18" charset="0"/>
                <a:cs typeface="Times New Roman" panose="02020603050405020304" pitchFamily="18" charset="0"/>
              </a:rPr>
              <a:t>liên</a:t>
            </a:r>
            <a:r>
              <a:rPr lang="en-US" sz="3600" b="1" i="1" kern="10" dirty="0" smtClean="0">
                <a:solidFill>
                  <a:srgbClr val="C00000"/>
                </a:solidFill>
                <a:latin typeface="Times New Roman" panose="02020603050405020304" pitchFamily="18" charset="0"/>
                <a:cs typeface="Times New Roman" panose="02020603050405020304" pitchFamily="18" charset="0"/>
              </a:rPr>
              <a:t> minh </a:t>
            </a:r>
            <a:r>
              <a:rPr lang="en-US" sz="3600" b="1" i="1" kern="10" dirty="0" err="1" smtClean="0">
                <a:solidFill>
                  <a:srgbClr val="C00000"/>
                </a:solidFill>
                <a:latin typeface="Times New Roman" panose="02020603050405020304" pitchFamily="18" charset="0"/>
                <a:cs typeface="Times New Roman" panose="02020603050405020304" pitchFamily="18" charset="0"/>
              </a:rPr>
              <a:t>châu</a:t>
            </a:r>
            <a:r>
              <a:rPr lang="en-US" sz="3600" b="1" i="1" kern="10" dirty="0" smtClean="0">
                <a:solidFill>
                  <a:srgbClr val="C00000"/>
                </a:solidFill>
                <a:latin typeface="Times New Roman" panose="02020603050405020304" pitchFamily="18" charset="0"/>
                <a:cs typeface="Times New Roman" panose="02020603050405020304" pitchFamily="18" charset="0"/>
              </a:rPr>
              <a:t> </a:t>
            </a:r>
            <a:r>
              <a:rPr lang="en-US" sz="3600" b="1" i="1" kern="10" dirty="0" err="1" smtClean="0">
                <a:solidFill>
                  <a:srgbClr val="C00000"/>
                </a:solidFill>
                <a:latin typeface="Times New Roman" panose="02020603050405020304" pitchFamily="18" charset="0"/>
                <a:cs typeface="Times New Roman" panose="02020603050405020304" pitchFamily="18" charset="0"/>
              </a:rPr>
              <a:t>Âu</a:t>
            </a:r>
            <a:r>
              <a:rPr lang="en-US" sz="3600" b="1" i="1" kern="10" dirty="0" smtClean="0">
                <a:solidFill>
                  <a:srgbClr val="C00000"/>
                </a:solidFill>
                <a:latin typeface="Times New Roman" panose="02020603050405020304" pitchFamily="18" charset="0"/>
                <a:cs typeface="Times New Roman" panose="02020603050405020304" pitchFamily="18" charset="0"/>
              </a:rPr>
              <a:t>  </a:t>
            </a:r>
            <a:endParaRPr lang="en-US" sz="3600" b="1" i="1" kern="1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65989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0-#ppt_w/2"/>
                                          </p:val>
                                        </p:tav>
                                        <p:tav tm="100000">
                                          <p:val>
                                            <p:strVal val="#ppt_x"/>
                                          </p:val>
                                        </p:tav>
                                      </p:tavLst>
                                    </p:anim>
                                    <p:anim calcmode="lin" valueType="num">
                                      <p:cBhvr additive="base">
                                        <p:cTn id="13" dur="2000" fill="hold"/>
                                        <p:tgtEl>
                                          <p:spTgt spid="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000" fill="hold"/>
                                        <p:tgtEl>
                                          <p:spTgt spid="9"/>
                                        </p:tgtEl>
                                        <p:attrNameLst>
                                          <p:attrName>ppt_x</p:attrName>
                                        </p:attrNameLst>
                                      </p:cBhvr>
                                      <p:tavLst>
                                        <p:tav tm="0">
                                          <p:val>
                                            <p:strVal val="0-#ppt_w/2"/>
                                          </p:val>
                                        </p:tav>
                                        <p:tav tm="100000">
                                          <p:val>
                                            <p:strVal val="#ppt_x"/>
                                          </p:val>
                                        </p:tav>
                                      </p:tavLst>
                                    </p:anim>
                                    <p:anim calcmode="lin" valueType="num">
                                      <p:cBhvr additive="base">
                                        <p:cTn id="18"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63026" y="3124200"/>
            <a:ext cx="1704975"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loud Callout 7"/>
          <p:cNvSpPr/>
          <p:nvPr/>
        </p:nvSpPr>
        <p:spPr>
          <a:xfrm>
            <a:off x="1143000" y="990600"/>
            <a:ext cx="9982200" cy="2362200"/>
          </a:xfrm>
          <a:prstGeom prst="cloudCallout">
            <a:avLst>
              <a:gd name="adj1" fmla="val 43121"/>
              <a:gd name="adj2" fmla="val 721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000" b="1" dirty="0" err="1">
                <a:solidFill>
                  <a:schemeClr val="tx1"/>
                </a:solidFill>
                <a:latin typeface="Times New Roman" pitchFamily="18" charset="0"/>
                <a:cs typeface="Times New Roman" pitchFamily="18" charset="0"/>
              </a:rPr>
              <a:t>Đến</a:t>
            </a:r>
            <a:r>
              <a:rPr lang="en-US" sz="3000" b="1" dirty="0">
                <a:solidFill>
                  <a:schemeClr val="tx1"/>
                </a:solidFill>
                <a:latin typeface="Times New Roman" pitchFamily="18" charset="0"/>
                <a:cs typeface="Times New Roman" pitchFamily="18" charset="0"/>
              </a:rPr>
              <a:t> nay EU </a:t>
            </a:r>
            <a:r>
              <a:rPr lang="en-US" sz="3000" b="1" dirty="0" err="1">
                <a:solidFill>
                  <a:schemeClr val="tx1"/>
                </a:solidFill>
                <a:latin typeface="Times New Roman" pitchFamily="18" charset="0"/>
                <a:cs typeface="Times New Roman" pitchFamily="18" charset="0"/>
              </a:rPr>
              <a:t>có</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bao</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nhiêu</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thành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viên</a:t>
            </a:r>
            <a:r>
              <a:rPr lang="en-US" sz="3000" b="1" dirty="0">
                <a:solidFill>
                  <a:schemeClr val="tx1"/>
                </a:solidFill>
                <a:latin typeface="Times New Roman" pitchFamily="18" charset="0"/>
                <a:cs typeface="Times New Roman" pitchFamily="18" charset="0"/>
              </a:rPr>
              <a:t>?</a:t>
            </a:r>
          </a:p>
          <a:p>
            <a:pPr algn="ctr" eaLnBrk="1" hangingPunct="1">
              <a:defRPr/>
            </a:pPr>
            <a:r>
              <a:rPr lang="en-US" sz="3000" b="1" dirty="0" err="1">
                <a:solidFill>
                  <a:schemeClr val="tx1"/>
                </a:solidFill>
                <a:latin typeface="Times New Roman" pitchFamily="18" charset="0"/>
                <a:cs typeface="Times New Roman" pitchFamily="18" charset="0"/>
              </a:rPr>
              <a:t>Thành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viên</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nào</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ra</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nhập</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cuối</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cùng</a:t>
            </a:r>
            <a:r>
              <a:rPr lang="en-US" sz="3000" b="1" dirty="0">
                <a:solidFill>
                  <a:schemeClr val="tx1"/>
                </a:solidFill>
                <a:latin typeface="Times New Roman" pitchFamily="18" charset="0"/>
                <a:cs typeface="Times New Roman" pitchFamily="18" charset="0"/>
              </a:rPr>
              <a:t>? </a:t>
            </a:r>
          </a:p>
        </p:txBody>
      </p:sp>
      <p:grpSp>
        <p:nvGrpSpPr>
          <p:cNvPr id="2" name="Group 10"/>
          <p:cNvGrpSpPr>
            <a:grpSpLocks/>
          </p:cNvGrpSpPr>
          <p:nvPr/>
        </p:nvGrpSpPr>
        <p:grpSpPr bwMode="auto">
          <a:xfrm>
            <a:off x="1524000" y="3962400"/>
            <a:ext cx="6781800" cy="2686050"/>
            <a:chOff x="0" y="3962400"/>
            <a:chExt cx="6781800" cy="2686051"/>
          </a:xfrm>
        </p:grpSpPr>
        <p:grpSp>
          <p:nvGrpSpPr>
            <p:cNvPr id="41992" name="Group 11"/>
            <p:cNvGrpSpPr>
              <a:grpSpLocks/>
            </p:cNvGrpSpPr>
            <p:nvPr/>
          </p:nvGrpSpPr>
          <p:grpSpPr bwMode="auto">
            <a:xfrm>
              <a:off x="0" y="3962400"/>
              <a:ext cx="6781800" cy="2686051"/>
              <a:chOff x="304800" y="3505200"/>
              <a:chExt cx="6781800" cy="2686051"/>
            </a:xfrm>
          </p:grpSpPr>
          <p:pic>
            <p:nvPicPr>
              <p:cNvPr id="41994"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2667000" y="3505200"/>
                <a:ext cx="4419600" cy="2209801"/>
              </a:xfrm>
              <a:prstGeom prst="cloudCallout">
                <a:avLst>
                  <a:gd name="adj1" fmla="val -63587"/>
                  <a:gd name="adj2" fmla="val 645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1993" name="TextBox 12"/>
            <p:cNvSpPr txBox="1">
              <a:spLocks noChangeArrowheads="1"/>
            </p:cNvSpPr>
            <p:nvPr/>
          </p:nvSpPr>
          <p:spPr bwMode="auto">
            <a:xfrm>
              <a:off x="2895600" y="4267200"/>
              <a:ext cx="3886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b="1"/>
            </a:p>
            <a:p>
              <a:pPr eaLnBrk="1" hangingPunct="1"/>
              <a:r>
                <a:rPr lang="en-US" altLang="en-US" sz="2400" b="1"/>
                <a:t> </a:t>
              </a:r>
            </a:p>
          </p:txBody>
        </p:sp>
      </p:grpSp>
      <p:sp>
        <p:nvSpPr>
          <p:cNvPr id="12" name="Rectangle 11"/>
          <p:cNvSpPr>
            <a:spLocks noChangeArrowheads="1"/>
          </p:cNvSpPr>
          <p:nvPr/>
        </p:nvSpPr>
        <p:spPr bwMode="auto">
          <a:xfrm>
            <a:off x="4818063" y="4572000"/>
            <a:ext cx="240665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28 thành viên</a:t>
            </a:r>
          </a:p>
          <a:p>
            <a:pPr algn="ctr" eaLnBrk="1" hangingPunct="1"/>
            <a:r>
              <a:rPr lang="en-US" altLang="en-US" sz="3000" b="1">
                <a:latin typeface="Times New Roman" panose="02020603050405020304" pitchFamily="18" charset="0"/>
                <a:cs typeface="Times New Roman" panose="02020603050405020304" pitchFamily="18" charset="0"/>
              </a:rPr>
              <a:t>Croatia</a:t>
            </a:r>
          </a:p>
        </p:txBody>
      </p:sp>
      <p:sp>
        <p:nvSpPr>
          <p:cNvPr id="14" name="Left Arrow 13">
            <a:hlinkClick r:id="rId5" action="ppaction://hlinksldjump"/>
          </p:cNvPr>
          <p:cNvSpPr/>
          <p:nvPr/>
        </p:nvSpPr>
        <p:spPr>
          <a:xfrm>
            <a:off x="775855" y="602672"/>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25148304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63026" y="3124200"/>
            <a:ext cx="1704975"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loud Callout 7"/>
          <p:cNvSpPr/>
          <p:nvPr/>
        </p:nvSpPr>
        <p:spPr>
          <a:xfrm>
            <a:off x="1856510" y="734416"/>
            <a:ext cx="8077200" cy="2362200"/>
          </a:xfrm>
          <a:prstGeom prst="cloudCallout">
            <a:avLst>
              <a:gd name="adj1" fmla="val 43121"/>
              <a:gd name="adj2" fmla="val 7216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000" b="1" dirty="0">
                <a:solidFill>
                  <a:schemeClr val="tx1"/>
                </a:solidFill>
                <a:latin typeface="Times New Roman" pitchFamily="18" charset="0"/>
                <a:cs typeface="Times New Roman" pitchFamily="18" charset="0"/>
              </a:rPr>
              <a:t>EU </a:t>
            </a:r>
            <a:r>
              <a:rPr lang="en-US" sz="3000" b="1" dirty="0" err="1">
                <a:solidFill>
                  <a:schemeClr val="tx1"/>
                </a:solidFill>
                <a:latin typeface="Times New Roman" pitchFamily="18" charset="0"/>
                <a:cs typeface="Times New Roman" pitchFamily="18" charset="0"/>
              </a:rPr>
              <a:t>được</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thành</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lập</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năm</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nào</a:t>
            </a:r>
            <a:r>
              <a:rPr lang="en-US" sz="3000" b="1" dirty="0">
                <a:solidFill>
                  <a:schemeClr val="tx1"/>
                </a:solidFill>
                <a:latin typeface="Times New Roman" pitchFamily="18" charset="0"/>
                <a:cs typeface="Times New Roman" pitchFamily="18" charset="0"/>
              </a:rPr>
              <a:t>? Do </a:t>
            </a:r>
            <a:r>
              <a:rPr lang="en-US" sz="3000" b="1" dirty="0" err="1">
                <a:solidFill>
                  <a:schemeClr val="tx1"/>
                </a:solidFill>
                <a:latin typeface="Times New Roman" pitchFamily="18" charset="0"/>
                <a:cs typeface="Times New Roman" pitchFamily="18" charset="0"/>
              </a:rPr>
              <a:t>những</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nước</a:t>
            </a:r>
            <a:r>
              <a:rPr lang="en-US" sz="3000" b="1" dirty="0">
                <a:solidFill>
                  <a:schemeClr val="tx1"/>
                </a:solidFill>
                <a:latin typeface="Times New Roman" pitchFamily="18" charset="0"/>
                <a:cs typeface="Times New Roman" pitchFamily="18" charset="0"/>
              </a:rPr>
              <a:t> </a:t>
            </a:r>
            <a:r>
              <a:rPr lang="en-US" sz="3000" b="1" dirty="0" err="1">
                <a:solidFill>
                  <a:schemeClr val="tx1"/>
                </a:solidFill>
                <a:latin typeface="Times New Roman" pitchFamily="18" charset="0"/>
                <a:cs typeface="Times New Roman" pitchFamily="18" charset="0"/>
              </a:rPr>
              <a:t>nào</a:t>
            </a:r>
            <a:r>
              <a:rPr lang="en-US" sz="3000" b="1" dirty="0">
                <a:solidFill>
                  <a:schemeClr val="tx1"/>
                </a:solidFill>
                <a:latin typeface="Times New Roman" pitchFamily="18" charset="0"/>
                <a:cs typeface="Times New Roman" pitchFamily="18" charset="0"/>
              </a:rPr>
              <a:t> sang </a:t>
            </a:r>
            <a:r>
              <a:rPr lang="en-US" sz="3000" b="1" dirty="0" err="1">
                <a:solidFill>
                  <a:schemeClr val="tx1"/>
                </a:solidFill>
                <a:latin typeface="Times New Roman" pitchFamily="18" charset="0"/>
                <a:cs typeface="Times New Roman" pitchFamily="18" charset="0"/>
              </a:rPr>
              <a:t>lập</a:t>
            </a:r>
            <a:r>
              <a:rPr lang="en-US" sz="3000" b="1" dirty="0">
                <a:solidFill>
                  <a:schemeClr val="tx1"/>
                </a:solidFill>
                <a:latin typeface="Times New Roman" pitchFamily="18" charset="0"/>
                <a:cs typeface="Times New Roman" pitchFamily="18" charset="0"/>
              </a:rPr>
              <a:t>?</a:t>
            </a:r>
          </a:p>
        </p:txBody>
      </p:sp>
      <p:grpSp>
        <p:nvGrpSpPr>
          <p:cNvPr id="2" name="Group 10"/>
          <p:cNvGrpSpPr>
            <a:grpSpLocks/>
          </p:cNvGrpSpPr>
          <p:nvPr/>
        </p:nvGrpSpPr>
        <p:grpSpPr bwMode="auto">
          <a:xfrm>
            <a:off x="1508126" y="3595688"/>
            <a:ext cx="7402513" cy="2927350"/>
            <a:chOff x="0" y="3962400"/>
            <a:chExt cx="6781800" cy="2686051"/>
          </a:xfrm>
        </p:grpSpPr>
        <p:grpSp>
          <p:nvGrpSpPr>
            <p:cNvPr id="43016" name="Group 11"/>
            <p:cNvGrpSpPr>
              <a:grpSpLocks/>
            </p:cNvGrpSpPr>
            <p:nvPr/>
          </p:nvGrpSpPr>
          <p:grpSpPr bwMode="auto">
            <a:xfrm>
              <a:off x="0" y="3962400"/>
              <a:ext cx="6781800" cy="2686051"/>
              <a:chOff x="304800" y="3505200"/>
              <a:chExt cx="6781800" cy="2686051"/>
            </a:xfrm>
          </p:grpSpPr>
          <p:pic>
            <p:nvPicPr>
              <p:cNvPr id="43018"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2666722" y="3505200"/>
                <a:ext cx="4419878" cy="2209728"/>
              </a:xfrm>
              <a:prstGeom prst="cloudCallout">
                <a:avLst>
                  <a:gd name="adj1" fmla="val -63587"/>
                  <a:gd name="adj2" fmla="val 6453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3017" name="TextBox 12"/>
            <p:cNvSpPr txBox="1">
              <a:spLocks noChangeArrowheads="1"/>
            </p:cNvSpPr>
            <p:nvPr/>
          </p:nvSpPr>
          <p:spPr bwMode="auto">
            <a:xfrm>
              <a:off x="2895600" y="4267200"/>
              <a:ext cx="3886200" cy="762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2400" b="1"/>
            </a:p>
            <a:p>
              <a:pPr eaLnBrk="1" hangingPunct="1"/>
              <a:r>
                <a:rPr lang="en-US" altLang="en-US" sz="2400" b="1"/>
                <a:t> </a:t>
              </a:r>
            </a:p>
          </p:txBody>
        </p:sp>
      </p:grpSp>
      <p:sp>
        <p:nvSpPr>
          <p:cNvPr id="12" name="Rectangle 11"/>
          <p:cNvSpPr>
            <a:spLocks noChangeArrowheads="1"/>
          </p:cNvSpPr>
          <p:nvPr/>
        </p:nvSpPr>
        <p:spPr bwMode="auto">
          <a:xfrm>
            <a:off x="4160838" y="3983038"/>
            <a:ext cx="4449762"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Năm 1957</a:t>
            </a:r>
          </a:p>
          <a:p>
            <a:pPr algn="ctr" eaLnBrk="1" hangingPunct="1"/>
            <a:r>
              <a:rPr lang="en-US" altLang="en-US" sz="3000" b="1">
                <a:latin typeface="Times New Roman" panose="02020603050405020304" pitchFamily="18" charset="0"/>
                <a:cs typeface="Times New Roman" panose="02020603050405020304" pitchFamily="18" charset="0"/>
              </a:rPr>
              <a:t>Do: Pháp, Bỉ, Đức, Hà Lan, Luc-xem-bua</a:t>
            </a:r>
            <a:endParaRPr lang="en-US" altLang="en-US" sz="3000"/>
          </a:p>
        </p:txBody>
      </p:sp>
      <p:sp>
        <p:nvSpPr>
          <p:cNvPr id="13" name="Left Arrow 12">
            <a:hlinkClick r:id="rId5" action="ppaction://hlinksldjump"/>
          </p:cNvPr>
          <p:cNvSpPr/>
          <p:nvPr/>
        </p:nvSpPr>
        <p:spPr>
          <a:xfrm>
            <a:off x="803562" y="616527"/>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259205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91626" y="838200"/>
            <a:ext cx="1476375"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
          <p:cNvGrpSpPr>
            <a:grpSpLocks/>
          </p:cNvGrpSpPr>
          <p:nvPr/>
        </p:nvGrpSpPr>
        <p:grpSpPr bwMode="auto">
          <a:xfrm>
            <a:off x="3373594" y="4362450"/>
            <a:ext cx="8077200" cy="2133600"/>
            <a:chOff x="304800" y="3629025"/>
            <a:chExt cx="5707621" cy="2924175"/>
          </a:xfrm>
        </p:grpSpPr>
        <p:grpSp>
          <p:nvGrpSpPr>
            <p:cNvPr id="44040" name="Group 11"/>
            <p:cNvGrpSpPr>
              <a:grpSpLocks/>
            </p:cNvGrpSpPr>
            <p:nvPr/>
          </p:nvGrpSpPr>
          <p:grpSpPr bwMode="auto">
            <a:xfrm>
              <a:off x="304800" y="3629025"/>
              <a:ext cx="5577901" cy="2924175"/>
              <a:chOff x="304800" y="3267076"/>
              <a:chExt cx="5383323" cy="2924175"/>
            </a:xfrm>
          </p:grpSpPr>
          <p:pic>
            <p:nvPicPr>
              <p:cNvPr id="44042"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2349924" y="3267076"/>
                <a:ext cx="3337807" cy="2486855"/>
              </a:xfrm>
              <a:prstGeom prst="cloudCallout">
                <a:avLst>
                  <a:gd name="adj1" fmla="val -52038"/>
                  <a:gd name="adj2" fmla="val 476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4041" name="TextBox 13"/>
            <p:cNvSpPr txBox="1">
              <a:spLocks noChangeArrowheads="1"/>
            </p:cNvSpPr>
            <p:nvPr/>
          </p:nvSpPr>
          <p:spPr bwMode="auto">
            <a:xfrm>
              <a:off x="3096039" y="4391372"/>
              <a:ext cx="2916382" cy="63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latin typeface="Times New Roman" panose="02020603050405020304" pitchFamily="18" charset="0"/>
                  <a:cs typeface="Times New Roman" panose="02020603050405020304" pitchFamily="18" charset="0"/>
                </a:rPr>
                <a:t>Ba Lan - 2004</a:t>
              </a:r>
            </a:p>
          </p:txBody>
        </p:sp>
      </p:grpSp>
      <p:pic>
        <p:nvPicPr>
          <p:cNvPr id="44038"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455305" y="561975"/>
            <a:ext cx="6102350" cy="2962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TextBox 5"/>
          <p:cNvSpPr txBox="1">
            <a:spLocks noChangeArrowheads="1"/>
          </p:cNvSpPr>
          <p:nvPr/>
        </p:nvSpPr>
        <p:spPr bwMode="auto">
          <a:xfrm>
            <a:off x="1440441" y="3493372"/>
            <a:ext cx="6934200" cy="830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Đây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cờ</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quốc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nào</a:t>
            </a:r>
            <a:r>
              <a:rPr lang="en-US" altLang="en-US" sz="2400" b="1" dirty="0">
                <a:latin typeface="Times New Roman" panose="02020603050405020304" pitchFamily="18" charset="0"/>
                <a:cs typeface="Times New Roman" panose="02020603050405020304" pitchFamily="18" charset="0"/>
              </a:rPr>
              <a:t>?</a:t>
            </a:r>
          </a:p>
          <a:p>
            <a:pPr eaLnBrk="1" hangingPunct="1"/>
            <a:r>
              <a:rPr lang="en-US" altLang="en-US" sz="2400" b="1" dirty="0" err="1">
                <a:latin typeface="Times New Roman" panose="02020603050405020304" pitchFamily="18" charset="0"/>
                <a:cs typeface="Times New Roman" panose="02020603050405020304" pitchFamily="18" charset="0"/>
              </a:rPr>
              <a:t>Quốc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này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tham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vào</a:t>
            </a:r>
            <a:r>
              <a:rPr lang="en-US" altLang="en-US" sz="2400" b="1" dirty="0">
                <a:latin typeface="Times New Roman" panose="02020603050405020304" pitchFamily="18" charset="0"/>
                <a:cs typeface="Times New Roman" panose="02020603050405020304" pitchFamily="18" charset="0"/>
              </a:rPr>
              <a:t> EU </a:t>
            </a:r>
            <a:r>
              <a:rPr lang="en-US" altLang="en-US" sz="2400" b="1" dirty="0" err="1">
                <a:latin typeface="Times New Roman" panose="02020603050405020304" pitchFamily="18" charset="0"/>
                <a:cs typeface="Times New Roman" panose="02020603050405020304" pitchFamily="18" charset="0"/>
              </a:rPr>
              <a:t>vào</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thời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gian</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nào</a:t>
            </a:r>
            <a:r>
              <a:rPr lang="en-US" altLang="en-US" sz="2400" b="1" dirty="0" smtClean="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12" name="Left Arrow 11">
            <a:hlinkClick r:id="rId6" action="ppaction://hlinksldjump"/>
          </p:cNvPr>
          <p:cNvSpPr/>
          <p:nvPr/>
        </p:nvSpPr>
        <p:spPr>
          <a:xfrm>
            <a:off x="665018" y="561975"/>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11435609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63026" y="1143000"/>
            <a:ext cx="1704975"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2"/>
          <p:cNvGrpSpPr>
            <a:grpSpLocks/>
          </p:cNvGrpSpPr>
          <p:nvPr/>
        </p:nvGrpSpPr>
        <p:grpSpPr bwMode="auto">
          <a:xfrm>
            <a:off x="1828799" y="3836988"/>
            <a:ext cx="7509165" cy="2411412"/>
            <a:chOff x="304800" y="4191000"/>
            <a:chExt cx="8229600" cy="2362200"/>
          </a:xfrm>
        </p:grpSpPr>
        <p:grpSp>
          <p:nvGrpSpPr>
            <p:cNvPr id="45064" name="Group 11"/>
            <p:cNvGrpSpPr>
              <a:grpSpLocks/>
            </p:cNvGrpSpPr>
            <p:nvPr/>
          </p:nvGrpSpPr>
          <p:grpSpPr bwMode="auto">
            <a:xfrm>
              <a:off x="304800" y="4191000"/>
              <a:ext cx="8229600" cy="2362200"/>
              <a:chOff x="304800" y="4133851"/>
              <a:chExt cx="8229600" cy="2362200"/>
            </a:xfrm>
          </p:grpSpPr>
          <p:pic>
            <p:nvPicPr>
              <p:cNvPr id="45066"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2667000" y="4133851"/>
                <a:ext cx="5867400" cy="2362200"/>
              </a:xfrm>
              <a:prstGeom prst="cloudCallout">
                <a:avLst>
                  <a:gd name="adj1" fmla="val -57002"/>
                  <a:gd name="adj2" fmla="val 203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5065" name="TextBox 13"/>
            <p:cNvSpPr txBox="1">
              <a:spLocks noChangeArrowheads="1"/>
            </p:cNvSpPr>
            <p:nvPr/>
          </p:nvSpPr>
          <p:spPr bwMode="auto">
            <a:xfrm>
              <a:off x="2990850" y="5018785"/>
              <a:ext cx="52578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dirty="0" smtClean="0">
                  <a:latin typeface="Times New Roman" panose="02020603050405020304" pitchFamily="18" charset="0"/>
                  <a:cs typeface="Times New Roman" panose="02020603050405020304" pitchFamily="18" charset="0"/>
                </a:rPr>
                <a:t>Euro </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đồng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tiền</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chung</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châu</a:t>
              </a:r>
              <a:r>
                <a:rPr lang="en-US" altLang="en-US" sz="3000" b="1" dirty="0">
                  <a:latin typeface="Times New Roman" panose="02020603050405020304" pitchFamily="18" charset="0"/>
                  <a:cs typeface="Times New Roman" panose="02020603050405020304" pitchFamily="18" charset="0"/>
                </a:rPr>
                <a:t> </a:t>
              </a:r>
              <a:r>
                <a:rPr lang="en-US" altLang="en-US" sz="3000" b="1" dirty="0" err="1">
                  <a:latin typeface="Times New Roman" panose="02020603050405020304" pitchFamily="18" charset="0"/>
                  <a:cs typeface="Times New Roman" panose="02020603050405020304" pitchFamily="18" charset="0"/>
                </a:rPr>
                <a:t>Âu</a:t>
              </a:r>
              <a:endParaRPr lang="en-US" altLang="en-US" sz="3000" b="1" dirty="0">
                <a:latin typeface="Times New Roman" panose="02020603050405020304" pitchFamily="18" charset="0"/>
                <a:cs typeface="Times New Roman" panose="02020603050405020304" pitchFamily="18" charset="0"/>
              </a:endParaRPr>
            </a:p>
          </p:txBody>
        </p:sp>
      </p:grpSp>
      <p:pic>
        <p:nvPicPr>
          <p:cNvPr id="45062"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376487" y="542925"/>
            <a:ext cx="6372225" cy="3073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3" name="TextBox 5"/>
          <p:cNvSpPr txBox="1">
            <a:spLocks noChangeArrowheads="1"/>
          </p:cNvSpPr>
          <p:nvPr/>
        </p:nvSpPr>
        <p:spPr bwMode="auto">
          <a:xfrm>
            <a:off x="2376487" y="3344863"/>
            <a:ext cx="4876800" cy="4921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600" b="1">
                <a:latin typeface="Times New Roman" panose="02020603050405020304" pitchFamily="18" charset="0"/>
                <a:cs typeface="Times New Roman" panose="02020603050405020304" pitchFamily="18" charset="0"/>
              </a:rPr>
              <a:t>Đây là gì?</a:t>
            </a:r>
          </a:p>
        </p:txBody>
      </p:sp>
      <p:sp>
        <p:nvSpPr>
          <p:cNvPr id="12" name="Left Arrow 11">
            <a:hlinkClick r:id="rId6" action="ppaction://hlinksldjump"/>
          </p:cNvPr>
          <p:cNvSpPr/>
          <p:nvPr/>
        </p:nvSpPr>
        <p:spPr>
          <a:xfrm>
            <a:off x="803564" y="628650"/>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9969186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05937" y="1835727"/>
            <a:ext cx="1704975" cy="309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loud Callout 7"/>
          <p:cNvSpPr/>
          <p:nvPr/>
        </p:nvSpPr>
        <p:spPr>
          <a:xfrm>
            <a:off x="2714625" y="542925"/>
            <a:ext cx="5181600" cy="3048000"/>
          </a:xfrm>
          <a:prstGeom prst="cloudCallout">
            <a:avLst>
              <a:gd name="adj1" fmla="val 78828"/>
              <a:gd name="adj2" fmla="val 670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sz="2600" b="1" dirty="0" err="1">
                <a:solidFill>
                  <a:schemeClr val="tx1"/>
                </a:solidFill>
                <a:latin typeface="Times New Roman" pitchFamily="18" charset="0"/>
                <a:cs typeface="Times New Roman" pitchFamily="18" charset="0"/>
              </a:rPr>
              <a:t>Tiền</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thân</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của</a:t>
            </a:r>
            <a:r>
              <a:rPr lang="en-US" sz="2600" b="1" dirty="0">
                <a:solidFill>
                  <a:schemeClr val="tx1"/>
                </a:solidFill>
                <a:latin typeface="Times New Roman" pitchFamily="18" charset="0"/>
                <a:cs typeface="Times New Roman" pitchFamily="18" charset="0"/>
              </a:rPr>
              <a:t> EU </a:t>
            </a:r>
            <a:r>
              <a:rPr lang="en-US" sz="2600" b="1" dirty="0" err="1">
                <a:solidFill>
                  <a:schemeClr val="tx1"/>
                </a:solidFill>
                <a:latin typeface="Times New Roman" pitchFamily="18" charset="0"/>
                <a:cs typeface="Times New Roman" pitchFamily="18" charset="0"/>
              </a:rPr>
              <a:t>là</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tổ</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chức</a:t>
            </a:r>
            <a:r>
              <a:rPr lang="en-US" sz="2600" b="1" dirty="0">
                <a:solidFill>
                  <a:schemeClr val="tx1"/>
                </a:solidFill>
                <a:latin typeface="Times New Roman" pitchFamily="18" charset="0"/>
                <a:cs typeface="Times New Roman" pitchFamily="18" charset="0"/>
              </a:rPr>
              <a:t> </a:t>
            </a:r>
            <a:r>
              <a:rPr lang="en-US" sz="2600" b="1" dirty="0" err="1">
                <a:solidFill>
                  <a:schemeClr val="tx1"/>
                </a:solidFill>
                <a:latin typeface="Times New Roman" pitchFamily="18" charset="0"/>
                <a:cs typeface="Times New Roman" pitchFamily="18" charset="0"/>
              </a:rPr>
              <a:t>nào</a:t>
            </a:r>
            <a:r>
              <a:rPr lang="en-US" sz="2600" b="1" dirty="0">
                <a:solidFill>
                  <a:schemeClr val="tx1"/>
                </a:solidFill>
                <a:latin typeface="Times New Roman" pitchFamily="18" charset="0"/>
                <a:cs typeface="Times New Roman" pitchFamily="18" charset="0"/>
              </a:rPr>
              <a:t>?</a:t>
            </a:r>
          </a:p>
        </p:txBody>
      </p:sp>
      <p:grpSp>
        <p:nvGrpSpPr>
          <p:cNvPr id="2" name="Group 11"/>
          <p:cNvGrpSpPr>
            <a:grpSpLocks/>
          </p:cNvGrpSpPr>
          <p:nvPr/>
        </p:nvGrpSpPr>
        <p:grpSpPr bwMode="auto">
          <a:xfrm>
            <a:off x="1524000" y="4038600"/>
            <a:ext cx="6781800" cy="2609850"/>
            <a:chOff x="0" y="4038600"/>
            <a:chExt cx="6781800" cy="2609851"/>
          </a:xfrm>
        </p:grpSpPr>
        <p:grpSp>
          <p:nvGrpSpPr>
            <p:cNvPr id="46087" name="Group 11"/>
            <p:cNvGrpSpPr>
              <a:grpSpLocks/>
            </p:cNvGrpSpPr>
            <p:nvPr/>
          </p:nvGrpSpPr>
          <p:grpSpPr bwMode="auto">
            <a:xfrm>
              <a:off x="0" y="4038600"/>
              <a:ext cx="6781800" cy="2609851"/>
              <a:chOff x="304800" y="3581400"/>
              <a:chExt cx="6781800" cy="2609851"/>
            </a:xfrm>
          </p:grpSpPr>
          <p:pic>
            <p:nvPicPr>
              <p:cNvPr id="46089"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2667000" y="3581400"/>
                <a:ext cx="4419600" cy="2209801"/>
              </a:xfrm>
              <a:prstGeom prst="cloudCallout">
                <a:avLst>
                  <a:gd name="adj1" fmla="val -64988"/>
                  <a:gd name="adj2" fmla="val 5222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6088" name="TextBox 12"/>
            <p:cNvSpPr txBox="1">
              <a:spLocks noChangeArrowheads="1"/>
            </p:cNvSpPr>
            <p:nvPr/>
          </p:nvSpPr>
          <p:spPr bwMode="auto">
            <a:xfrm>
              <a:off x="2628900" y="4597568"/>
              <a:ext cx="38862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000" b="1">
                  <a:latin typeface="Times New Roman" panose="02020603050405020304" pitchFamily="18" charset="0"/>
                  <a:cs typeface="Times New Roman" panose="02020603050405020304" pitchFamily="18" charset="0"/>
                </a:rPr>
                <a:t>Cộng đồng kinh tế châu Âu</a:t>
              </a:r>
            </a:p>
          </p:txBody>
        </p:sp>
      </p:grpSp>
      <p:sp>
        <p:nvSpPr>
          <p:cNvPr id="12" name="Left Arrow 11">
            <a:hlinkClick r:id="rId5" action="ppaction://hlinksldjump"/>
          </p:cNvPr>
          <p:cNvSpPr/>
          <p:nvPr/>
        </p:nvSpPr>
        <p:spPr>
          <a:xfrm>
            <a:off x="831273" y="713509"/>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35325832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descr="http://cliparts.co/cliparts/pT5/8L5/pT58L58T9.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763001" y="609600"/>
            <a:ext cx="1704975" cy="3398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Cloud Callout 7"/>
          <p:cNvSpPr/>
          <p:nvPr/>
        </p:nvSpPr>
        <p:spPr>
          <a:xfrm>
            <a:off x="3429000" y="228600"/>
            <a:ext cx="5867400" cy="1981200"/>
          </a:xfrm>
          <a:prstGeom prst="cloudCallout">
            <a:avLst>
              <a:gd name="adj1" fmla="val 38405"/>
              <a:gd name="adj2" fmla="val 577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000" b="1" dirty="0" smtClean="0">
                <a:solidFill>
                  <a:schemeClr val="tx1"/>
                </a:solidFill>
                <a:latin typeface="Times New Roman" pitchFamily="18" charset="0"/>
                <a:cs typeface="Times New Roman" pitchFamily="18" charset="0"/>
              </a:rPr>
              <a:t>EU </a:t>
            </a:r>
            <a:r>
              <a:rPr lang="en-US" sz="3000" b="1" dirty="0" err="1" smtClean="0">
                <a:solidFill>
                  <a:schemeClr val="tx1"/>
                </a:solidFill>
                <a:latin typeface="Times New Roman" pitchFamily="18" charset="0"/>
                <a:cs typeface="Times New Roman" pitchFamily="18" charset="0"/>
              </a:rPr>
              <a:t>chiếm</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bao</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nhiêu</a:t>
            </a:r>
            <a:r>
              <a:rPr lang="en-US" sz="3000" b="1" dirty="0" smtClean="0">
                <a:solidFill>
                  <a:schemeClr val="tx1"/>
                </a:solidFill>
                <a:latin typeface="Times New Roman" pitchFamily="18" charset="0"/>
                <a:cs typeface="Times New Roman" pitchFamily="18" charset="0"/>
              </a:rPr>
              <a:t> % </a:t>
            </a:r>
            <a:r>
              <a:rPr lang="en-US" sz="3000" b="1" dirty="0" err="1" smtClean="0">
                <a:solidFill>
                  <a:schemeClr val="tx1"/>
                </a:solidFill>
                <a:latin typeface="Times New Roman" pitchFamily="18" charset="0"/>
                <a:cs typeface="Times New Roman" pitchFamily="18" charset="0"/>
              </a:rPr>
              <a:t>trong</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tổng</a:t>
            </a:r>
            <a:r>
              <a:rPr lang="en-US" sz="3000" b="1" dirty="0" smtClean="0">
                <a:solidFill>
                  <a:schemeClr val="tx1"/>
                </a:solidFill>
                <a:latin typeface="Times New Roman" pitchFamily="18" charset="0"/>
                <a:cs typeface="Times New Roman" pitchFamily="18" charset="0"/>
              </a:rPr>
              <a:t> GDP </a:t>
            </a:r>
            <a:r>
              <a:rPr lang="en-US" sz="3000" b="1" dirty="0" err="1" smtClean="0">
                <a:solidFill>
                  <a:schemeClr val="tx1"/>
                </a:solidFill>
                <a:latin typeface="Times New Roman" pitchFamily="18" charset="0"/>
                <a:cs typeface="Times New Roman" pitchFamily="18" charset="0"/>
              </a:rPr>
              <a:t>của</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thế</a:t>
            </a:r>
            <a:r>
              <a:rPr lang="en-US" sz="3000" b="1" dirty="0" smtClean="0">
                <a:solidFill>
                  <a:schemeClr val="tx1"/>
                </a:solidFill>
                <a:latin typeface="Times New Roman" pitchFamily="18" charset="0"/>
                <a:cs typeface="Times New Roman" pitchFamily="18" charset="0"/>
              </a:rPr>
              <a:t> </a:t>
            </a:r>
            <a:r>
              <a:rPr lang="en-US" sz="3000" b="1" dirty="0" err="1" smtClean="0">
                <a:solidFill>
                  <a:schemeClr val="tx1"/>
                </a:solidFill>
                <a:latin typeface="Times New Roman" pitchFamily="18" charset="0"/>
                <a:cs typeface="Times New Roman" pitchFamily="18" charset="0"/>
              </a:rPr>
              <a:t>giới</a:t>
            </a:r>
            <a:r>
              <a:rPr lang="en-US" sz="3000" b="1" dirty="0" smtClean="0">
                <a:solidFill>
                  <a:schemeClr val="tx1"/>
                </a:solidFill>
                <a:latin typeface="Times New Roman" pitchFamily="18" charset="0"/>
                <a:cs typeface="Times New Roman" pitchFamily="18" charset="0"/>
              </a:rPr>
              <a:t>?</a:t>
            </a:r>
            <a:endParaRPr lang="en-US" sz="3000" b="1" dirty="0">
              <a:solidFill>
                <a:schemeClr val="tx1"/>
              </a:solidFill>
              <a:latin typeface="Times New Roman" pitchFamily="18" charset="0"/>
              <a:cs typeface="Times New Roman" pitchFamily="18" charset="0"/>
            </a:endParaRPr>
          </a:p>
        </p:txBody>
      </p:sp>
      <p:grpSp>
        <p:nvGrpSpPr>
          <p:cNvPr id="2" name="Group 13"/>
          <p:cNvGrpSpPr>
            <a:grpSpLocks/>
          </p:cNvGrpSpPr>
          <p:nvPr/>
        </p:nvGrpSpPr>
        <p:grpSpPr bwMode="auto">
          <a:xfrm>
            <a:off x="1524000" y="4618038"/>
            <a:ext cx="7952509" cy="2239962"/>
            <a:chOff x="0" y="4618038"/>
            <a:chExt cx="7900416" cy="2239962"/>
          </a:xfrm>
        </p:grpSpPr>
        <p:grpSp>
          <p:nvGrpSpPr>
            <p:cNvPr id="47111" name="Group 11"/>
            <p:cNvGrpSpPr>
              <a:grpSpLocks/>
            </p:cNvGrpSpPr>
            <p:nvPr/>
          </p:nvGrpSpPr>
          <p:grpSpPr bwMode="auto">
            <a:xfrm>
              <a:off x="0" y="4618038"/>
              <a:ext cx="7900416" cy="2239962"/>
              <a:chOff x="304800" y="3951289"/>
              <a:chExt cx="7900416" cy="2239962"/>
            </a:xfrm>
          </p:grpSpPr>
          <p:pic>
            <p:nvPicPr>
              <p:cNvPr id="47113" name="Picture 4" descr="http://www.xphomestation.com/wrong2.gif"/>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4800" y="4267200"/>
                <a:ext cx="2381250" cy="192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Cloud Callout 9"/>
              <p:cNvSpPr/>
              <p:nvPr/>
            </p:nvSpPr>
            <p:spPr>
              <a:xfrm>
                <a:off x="3200400" y="3951289"/>
                <a:ext cx="5004816" cy="1935162"/>
              </a:xfrm>
              <a:prstGeom prst="cloudCallout">
                <a:avLst>
                  <a:gd name="adj1" fmla="val -65979"/>
                  <a:gd name="adj2" fmla="val 160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400" b="1" dirty="0">
                  <a:solidFill>
                    <a:schemeClr val="tx1"/>
                  </a:solidFill>
                </a:endParaRPr>
              </a:p>
            </p:txBody>
          </p:sp>
        </p:grpSp>
        <p:sp>
          <p:nvSpPr>
            <p:cNvPr id="47112" name="TextBox 12"/>
            <p:cNvSpPr txBox="1">
              <a:spLocks noChangeArrowheads="1"/>
            </p:cNvSpPr>
            <p:nvPr/>
          </p:nvSpPr>
          <p:spPr bwMode="auto">
            <a:xfrm>
              <a:off x="3291841" y="5148590"/>
              <a:ext cx="3886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smtClean="0">
                  <a:latin typeface="Times New Roman" panose="02020603050405020304" pitchFamily="18" charset="0"/>
                  <a:cs typeface="Times New Roman" panose="02020603050405020304" pitchFamily="18" charset="0"/>
                </a:rPr>
                <a:t>40%</a:t>
              </a:r>
              <a:endParaRPr lang="en-US" altLang="en-US" sz="2800" b="1" dirty="0">
                <a:latin typeface="Times New Roman" panose="02020603050405020304" pitchFamily="18" charset="0"/>
                <a:cs typeface="Times New Roman" panose="02020603050405020304" pitchFamily="18" charset="0"/>
              </a:endParaRPr>
            </a:p>
          </p:txBody>
        </p:sp>
      </p:grpSp>
      <p:sp>
        <p:nvSpPr>
          <p:cNvPr id="12" name="Left Arrow 11">
            <a:hlinkClick r:id="rId5" action="ppaction://hlinksldjump"/>
          </p:cNvPr>
          <p:cNvSpPr/>
          <p:nvPr/>
        </p:nvSpPr>
        <p:spPr>
          <a:xfrm>
            <a:off x="1357745" y="228600"/>
            <a:ext cx="526473" cy="55245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xmlns="" val="768008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1" name="Tuoi_muoi_lam.mp3">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xmlns="" val="0"/>
              </a:ext>
            </a:extLst>
          </a:blip>
          <a:srcRect/>
          <a:stretch>
            <a:fillRect/>
          </a:stretch>
        </p:blipFill>
        <p:spPr bwMode="auto">
          <a:xfrm>
            <a:off x="1774825" y="1595438"/>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131" name="Group 29"/>
          <p:cNvGrpSpPr>
            <a:grpSpLocks/>
          </p:cNvGrpSpPr>
          <p:nvPr/>
        </p:nvGrpSpPr>
        <p:grpSpPr bwMode="auto">
          <a:xfrm>
            <a:off x="1524000" y="0"/>
            <a:ext cx="9144000" cy="6858000"/>
            <a:chOff x="0" y="0"/>
            <a:chExt cx="5760" cy="4320"/>
          </a:xfrm>
        </p:grpSpPr>
        <p:pic>
          <p:nvPicPr>
            <p:cNvPr id="48134" name="Picture 22" descr="sky_AP230633[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144" y="144"/>
              <a:ext cx="5472" cy="4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5" name="Picture 24" descr="n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5400000" flipV="1">
              <a:off x="-2088" y="2088"/>
              <a:ext cx="43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6" name="Picture 25" descr="n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5400000" flipV="1">
              <a:off x="3528" y="2088"/>
              <a:ext cx="4320" cy="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7" name="Picture 26" descr="n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10800000" flipV="1">
              <a:off x="0" y="0"/>
              <a:ext cx="5760"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8" name="Picture 27" descr="n3"/>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rot="10800000" flipV="1">
              <a:off x="0" y="4169"/>
              <a:ext cx="5760" cy="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 name="Text Box 9"/>
          <p:cNvSpPr txBox="1">
            <a:spLocks noChangeArrowheads="1"/>
          </p:cNvSpPr>
          <p:nvPr>
            <p:custDataLst>
              <p:tags r:id="rId2"/>
            </p:custDataLst>
          </p:nvPr>
        </p:nvSpPr>
        <p:spPr bwMode="auto">
          <a:xfrm>
            <a:off x="2895600" y="1611314"/>
            <a:ext cx="6858000" cy="1036637"/>
          </a:xfrm>
          <a:prstGeom prst="rect">
            <a:avLst/>
          </a:prstGeom>
          <a:noFill/>
          <a:ln w="12700" cap="sq">
            <a:noFill/>
            <a:miter lim="800000"/>
            <a:headEnd type="none" w="sm" len="sm"/>
            <a:tailEnd type="none" w="sm" len="sm"/>
          </a:ln>
          <a:effectLst/>
        </p:spPr>
        <p:txBody>
          <a:bodyPr>
            <a:spAutoFit/>
          </a:bodyPr>
          <a:lstStyle/>
          <a:p>
            <a:pPr eaLnBrk="1" hangingPunct="1">
              <a:spcBef>
                <a:spcPct val="50000"/>
              </a:spcBef>
              <a:defRPr/>
            </a:pPr>
            <a:r>
              <a:rPr lang="en-US" sz="6200" b="1" dirty="0">
                <a:solidFill>
                  <a:srgbClr val="00B0F0"/>
                </a:solidFill>
                <a:effectLst>
                  <a:outerShdw blurRad="38100" dist="38100" dir="2700000" algn="tl">
                    <a:srgbClr val="C0C0C0"/>
                  </a:outerShdw>
                </a:effectLst>
                <a:latin typeface="Tahoma" pitchFamily="34" charset="0"/>
                <a:cs typeface="Arial" charset="0"/>
              </a:rPr>
              <a:t>CHÀO TẠM BIỆT</a:t>
            </a:r>
          </a:p>
        </p:txBody>
      </p:sp>
      <p:sp>
        <p:nvSpPr>
          <p:cNvPr id="27" name="WordArt 11"/>
          <p:cNvSpPr>
            <a:spLocks noChangeArrowheads="1" noChangeShapeType="1" noTextEdit="1"/>
          </p:cNvSpPr>
          <p:nvPr>
            <p:custDataLst>
              <p:tags r:id="rId3"/>
            </p:custDataLst>
          </p:nvPr>
        </p:nvSpPr>
        <p:spPr bwMode="auto">
          <a:xfrm>
            <a:off x="7608889" y="4495800"/>
            <a:ext cx="20767675" cy="908050"/>
          </a:xfrm>
          <a:prstGeom prst="rect">
            <a:avLst/>
          </a:prstGeom>
        </p:spPr>
        <p:txBody>
          <a:bodyPr wrap="none" fromWordArt="1">
            <a:prstTxWarp prst="textPlain">
              <a:avLst>
                <a:gd name="adj" fmla="val 50000"/>
              </a:avLst>
            </a:prstTxWarp>
          </a:bodyPr>
          <a:lstStyle/>
          <a:p>
            <a:pPr algn="ctr"/>
            <a:r>
              <a:rPr lang="vi-VN" sz="4000" b="1" kern="10">
                <a:ln w="19050">
                  <a:solidFill>
                    <a:schemeClr val="hlink"/>
                  </a:solidFill>
                  <a:round/>
                  <a:headEnd/>
                  <a:tailEnd/>
                </a:ln>
                <a:solidFill>
                  <a:srgbClr val="00FFFF"/>
                </a:solidFill>
                <a:effectLst>
                  <a:outerShdw dist="35921" dir="2700000" algn="ctr" rotWithShape="0">
                    <a:srgbClr val="990000"/>
                  </a:outerShdw>
                </a:effectLst>
              </a:rPr>
              <a:t>Bài học đến đây là kết thúc.Trân trọng cảm ơn quý Thầy Cô và các em học sinh.  </a:t>
            </a:r>
            <a:endParaRPr lang="en-US" sz="4000" b="1" kern="10">
              <a:ln w="19050">
                <a:solidFill>
                  <a:schemeClr val="hlink"/>
                </a:solidFill>
                <a:round/>
                <a:headEnd/>
                <a:tailEnd/>
              </a:ln>
              <a:solidFill>
                <a:srgbClr val="00FFFF"/>
              </a:solidFill>
              <a:effectLst>
                <a:outerShdw dist="35921" dir="2700000" algn="ctr" rotWithShape="0">
                  <a:srgbClr val="990000"/>
                </a:outerShdw>
              </a:effectLst>
            </a:endParaRPr>
          </a:p>
        </p:txBody>
      </p:sp>
    </p:spTree>
    <p:extLst>
      <p:ext uri="{BB962C8B-B14F-4D97-AF65-F5344CB8AC3E}">
        <p14:creationId xmlns:p14="http://schemas.microsoft.com/office/powerpoint/2010/main" xmlns="" val="3509188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repeatCount="2000" fill="hold" nodeType="withEffect">
                                  <p:stCondLst>
                                    <p:cond delay="0"/>
                                  </p:stCondLst>
                                  <p:iterate type="lt">
                                    <p:tmPct val="2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1925" decel="100000"/>
                                        <p:tgtEl>
                                          <p:spTgt spid="26"/>
                                        </p:tgtEl>
                                      </p:cBhvr>
                                    </p:animEffect>
                                    <p:animScale>
                                      <p:cBhvr>
                                        <p:cTn id="8" dur="1925" decel="100000"/>
                                        <p:tgtEl>
                                          <p:spTgt spid="26"/>
                                        </p:tgtEl>
                                      </p:cBhvr>
                                      <p:from x="10000" y="10000"/>
                                      <p:to x="200000" y="450000"/>
                                    </p:animScale>
                                    <p:animScale>
                                      <p:cBhvr>
                                        <p:cTn id="9" dur="3075" accel="100000" fill="hold">
                                          <p:stCondLst>
                                            <p:cond delay="1925"/>
                                          </p:stCondLst>
                                        </p:cTn>
                                        <p:tgtEl>
                                          <p:spTgt spid="26"/>
                                        </p:tgtEl>
                                      </p:cBhvr>
                                      <p:from x="200000" y="450000"/>
                                      <p:to x="100000" y="100000"/>
                                    </p:animScale>
                                    <p:set>
                                      <p:cBhvr>
                                        <p:cTn id="10" dur="1925" fill="hold"/>
                                        <p:tgtEl>
                                          <p:spTgt spid="26"/>
                                        </p:tgtEl>
                                        <p:attrNameLst>
                                          <p:attrName>ppt_x</p:attrName>
                                        </p:attrNameLst>
                                      </p:cBhvr>
                                      <p:to>
                                        <p:strVal val="(0.5)"/>
                                      </p:to>
                                    </p:set>
                                    <p:anim from="(0.5)" to="(#ppt_x)" calcmode="lin" valueType="num">
                                      <p:cBhvr>
                                        <p:cTn id="11" dur="3075" accel="100000" fill="hold">
                                          <p:stCondLst>
                                            <p:cond delay="1925"/>
                                          </p:stCondLst>
                                        </p:cTn>
                                        <p:tgtEl>
                                          <p:spTgt spid="26"/>
                                        </p:tgtEl>
                                        <p:attrNameLst>
                                          <p:attrName>ppt_x</p:attrName>
                                        </p:attrNameLst>
                                      </p:cBhvr>
                                    </p:anim>
                                    <p:set>
                                      <p:cBhvr>
                                        <p:cTn id="12" dur="1925" fill="hold"/>
                                        <p:tgtEl>
                                          <p:spTgt spid="26"/>
                                        </p:tgtEl>
                                        <p:attrNameLst>
                                          <p:attrName>ppt_y</p:attrName>
                                        </p:attrNameLst>
                                      </p:cBhvr>
                                      <p:to>
                                        <p:strVal val="(#ppt_y+0.4)"/>
                                      </p:to>
                                    </p:set>
                                    <p:anim from="(#ppt_y+0.4)" to="(#ppt_y)" calcmode="lin" valueType="num">
                                      <p:cBhvr>
                                        <p:cTn id="13" dur="3075" accel="100000" fill="hold">
                                          <p:stCondLst>
                                            <p:cond delay="1925"/>
                                          </p:stCondLst>
                                        </p:cTn>
                                        <p:tgtEl>
                                          <p:spTgt spid="26"/>
                                        </p:tgtEl>
                                        <p:attrNameLst>
                                          <p:attrName>ppt_y</p:attrName>
                                        </p:attrNameLst>
                                      </p:cBhvr>
                                    </p:anim>
                                  </p:childTnLst>
                                </p:cTn>
                              </p:par>
                            </p:childTnLst>
                          </p:cTn>
                        </p:par>
                        <p:par>
                          <p:cTn id="14" fill="hold" nodeType="afterGroup">
                            <p:stCondLst>
                              <p:cond delay="120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 by="(-#ppt_w*2)" calcmode="lin" valueType="num">
                                      <p:cBhvr rctx="PPT">
                                        <p:cTn id="17" dur="500" autoRev="1" fill="hold">
                                          <p:stCondLst>
                                            <p:cond delay="0"/>
                                          </p:stCondLst>
                                        </p:cTn>
                                        <p:tgtEl>
                                          <p:spTgt spid="26"/>
                                        </p:tgtEl>
                                        <p:attrNameLst>
                                          <p:attrName>ppt_w</p:attrName>
                                        </p:attrNameLst>
                                      </p:cBhvr>
                                    </p:anim>
                                    <p:anim by="(#ppt_w*0.50)" calcmode="lin" valueType="num">
                                      <p:cBhvr>
                                        <p:cTn id="18" dur="500" decel="50000" autoRev="1" fill="hold">
                                          <p:stCondLst>
                                            <p:cond delay="0"/>
                                          </p:stCondLst>
                                        </p:cTn>
                                        <p:tgtEl>
                                          <p:spTgt spid="26"/>
                                        </p:tgtEl>
                                        <p:attrNameLst>
                                          <p:attrName>ppt_x</p:attrName>
                                        </p:attrNameLst>
                                      </p:cBhvr>
                                    </p:anim>
                                    <p:anim from="(-#ppt_h/2)" to="(#ppt_y)" calcmode="lin" valueType="num">
                                      <p:cBhvr>
                                        <p:cTn id="19" dur="1000" fill="hold">
                                          <p:stCondLst>
                                            <p:cond delay="0"/>
                                          </p:stCondLst>
                                        </p:cTn>
                                        <p:tgtEl>
                                          <p:spTgt spid="26"/>
                                        </p:tgtEl>
                                        <p:attrNameLst>
                                          <p:attrName>ppt_y</p:attrName>
                                        </p:attrNameLst>
                                      </p:cBhvr>
                                    </p:anim>
                                    <p:animRot by="21600000">
                                      <p:cBhvr>
                                        <p:cTn id="20" dur="1000" fill="hold">
                                          <p:stCondLst>
                                            <p:cond delay="0"/>
                                          </p:stCondLst>
                                        </p:cTn>
                                        <p:tgtEl>
                                          <p:spTgt spid="26"/>
                                        </p:tgtEl>
                                        <p:attrNameLst>
                                          <p:attrName>r</p:attrName>
                                        </p:attrNameLst>
                                      </p:cBhvr>
                                    </p:animRot>
                                  </p:childTnLst>
                                </p:cTn>
                              </p:par>
                            </p:childTnLst>
                          </p:cTn>
                        </p:par>
                        <p:par>
                          <p:cTn id="21" fill="hold" nodeType="afterGroup">
                            <p:stCondLst>
                              <p:cond delay="14000"/>
                            </p:stCondLst>
                            <p:childTnLst>
                              <p:par>
                                <p:cTn id="22" presetID="27" presetClass="entr" presetSubtype="0" fill="hold" grpId="1" nodeType="afterEffect">
                                  <p:stCondLst>
                                    <p:cond delay="0"/>
                                  </p:stCondLst>
                                  <p:iterate type="lt">
                                    <p:tmPct val="50000"/>
                                  </p:iterate>
                                  <p:childTnLst>
                                    <p:set>
                                      <p:cBhvr>
                                        <p:cTn id="23" dur="1" fill="hold">
                                          <p:stCondLst>
                                            <p:cond delay="0"/>
                                          </p:stCondLst>
                                        </p:cTn>
                                        <p:tgtEl>
                                          <p:spTgt spid="26"/>
                                        </p:tgtEl>
                                        <p:attrNameLst>
                                          <p:attrName>style.visibility</p:attrName>
                                        </p:attrNameLst>
                                      </p:cBhvr>
                                      <p:to>
                                        <p:strVal val="visible"/>
                                      </p:to>
                                    </p:set>
                                    <p:anim calcmode="discrete" valueType="clr">
                                      <p:cBhvr override="childStyle">
                                        <p:cTn id="24"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6"/>
                                        </p:tgtEl>
                                        <p:attrNameLst>
                                          <p:attrName>fillcolor</p:attrName>
                                        </p:attrNameLst>
                                      </p:cBhvr>
                                      <p:tavLst>
                                        <p:tav tm="0">
                                          <p:val>
                                            <p:clrVal>
                                              <a:schemeClr val="accent2"/>
                                            </p:clrVal>
                                          </p:val>
                                        </p:tav>
                                        <p:tav tm="50000">
                                          <p:val>
                                            <p:clrVal>
                                              <a:schemeClr val="hlink"/>
                                            </p:clrVal>
                                          </p:val>
                                        </p:tav>
                                      </p:tavLst>
                                    </p:anim>
                                    <p:set>
                                      <p:cBhvr>
                                        <p:cTn id="26" dur="80"/>
                                        <p:tgtEl>
                                          <p:spTgt spid="26"/>
                                        </p:tgtEl>
                                        <p:attrNameLst>
                                          <p:attrName>fill.type</p:attrName>
                                        </p:attrNameLst>
                                      </p:cBhvr>
                                      <p:to>
                                        <p:strVal val="solid"/>
                                      </p:to>
                                    </p:set>
                                  </p:childTnLst>
                                </p:cTn>
                              </p:par>
                            </p:childTnLst>
                          </p:cTn>
                        </p:par>
                        <p:par>
                          <p:cTn id="27" fill="hold" nodeType="afterGroup">
                            <p:stCondLst>
                              <p:cond delay="14480"/>
                            </p:stCondLst>
                            <p:childTnLst>
                              <p:par>
                                <p:cTn id="28" presetID="21" presetClass="emph" presetSubtype="0" repeatCount="3000" fill="hold" grpId="3" nodeType="afterEffect">
                                  <p:stCondLst>
                                    <p:cond delay="0"/>
                                  </p:stCondLst>
                                  <p:iterate type="lt">
                                    <p:tmPct val="4000"/>
                                  </p:iterate>
                                  <p:childTnLst>
                                    <p:animClr clrSpc="hsl" dir="cw">
                                      <p:cBhvr override="childStyle">
                                        <p:cTn id="29" dur="500" fill="hold"/>
                                        <p:tgtEl>
                                          <p:spTgt spid="26"/>
                                        </p:tgtEl>
                                        <p:attrNameLst>
                                          <p:attrName>style.color</p:attrName>
                                        </p:attrNameLst>
                                      </p:cBhvr>
                                      <p:by>
                                        <p:hsl h="7200000" s="0" l="0"/>
                                      </p:by>
                                    </p:animClr>
                                    <p:animClr clrSpc="hsl" dir="cw">
                                      <p:cBhvr>
                                        <p:cTn id="30" dur="500" fill="hold"/>
                                        <p:tgtEl>
                                          <p:spTgt spid="26"/>
                                        </p:tgtEl>
                                        <p:attrNameLst>
                                          <p:attrName>fillcolor</p:attrName>
                                        </p:attrNameLst>
                                      </p:cBhvr>
                                      <p:by>
                                        <p:hsl h="7200000" s="0" l="0"/>
                                      </p:by>
                                    </p:animClr>
                                    <p:animClr clrSpc="hsl" dir="cw">
                                      <p:cBhvr>
                                        <p:cTn id="31" dur="500" fill="hold"/>
                                        <p:tgtEl>
                                          <p:spTgt spid="26"/>
                                        </p:tgtEl>
                                        <p:attrNameLst>
                                          <p:attrName>stroke.color</p:attrName>
                                        </p:attrNameLst>
                                      </p:cBhvr>
                                      <p:by>
                                        <p:hsl h="7200000" s="0" l="0"/>
                                      </p:by>
                                    </p:animClr>
                                    <p:set>
                                      <p:cBhvr>
                                        <p:cTn id="32" dur="500" fill="hold"/>
                                        <p:tgtEl>
                                          <p:spTgt spid="26"/>
                                        </p:tgtEl>
                                        <p:attrNameLst>
                                          <p:attrName>fill.type</p:attrName>
                                        </p:attrNameLst>
                                      </p:cBhvr>
                                      <p:to>
                                        <p:strVal val="solid"/>
                                      </p:to>
                                    </p:set>
                                  </p:childTnLst>
                                </p:cTn>
                              </p:par>
                            </p:childTnLst>
                          </p:cTn>
                        </p:par>
                        <p:par>
                          <p:cTn id="33" fill="hold" nodeType="afterGroup">
                            <p:stCondLst>
                              <p:cond delay="16580"/>
                            </p:stCondLst>
                            <p:childTnLst>
                              <p:par>
                                <p:cTn id="34" presetID="16" presetClass="emph" presetSubtype="0" repeatCount="3000" fill="hold" grpId="2" nodeType="afterEffect">
                                  <p:stCondLst>
                                    <p:cond delay="0"/>
                                  </p:stCondLst>
                                  <p:iterate type="lt">
                                    <p:tmPct val="4000"/>
                                  </p:iterate>
                                  <p:childTnLst>
                                    <p:set>
                                      <p:cBhvr override="childStyle">
                                        <p:cTn id="35" dur="500" fill="hold"/>
                                        <p:tgtEl>
                                          <p:spTgt spid="26"/>
                                        </p:tgtEl>
                                        <p:attrNameLst>
                                          <p:attrName>style.color</p:attrName>
                                        </p:attrNameLst>
                                      </p:cBhvr>
                                      <p:to>
                                        <p:clrVal>
                                          <a:schemeClr val="accent2"/>
                                        </p:clrVal>
                                      </p:to>
                                    </p:set>
                                    <p:set>
                                      <p:cBhvr>
                                        <p:cTn id="36" dur="500" fill="hold"/>
                                        <p:tgtEl>
                                          <p:spTgt spid="26"/>
                                        </p:tgtEl>
                                        <p:attrNameLst>
                                          <p:attrName>fillcolor</p:attrName>
                                        </p:attrNameLst>
                                      </p:cBhvr>
                                      <p:to>
                                        <p:clrVal>
                                          <a:schemeClr val="accent2"/>
                                        </p:clrVal>
                                      </p:to>
                                    </p:set>
                                    <p:set>
                                      <p:cBhvr>
                                        <p:cTn id="37" dur="500" fill="hold"/>
                                        <p:tgtEl>
                                          <p:spTgt spid="26"/>
                                        </p:tgtEl>
                                        <p:attrNameLst>
                                          <p:attrName>fill.type</p:attrName>
                                        </p:attrNameLst>
                                      </p:cBhvr>
                                      <p:to>
                                        <p:strVal val="solid"/>
                                      </p:to>
                                    </p:set>
                                  </p:childTnLst>
                                </p:cTn>
                              </p:par>
                            </p:childTnLst>
                          </p:cTn>
                        </p:par>
                        <p:par>
                          <p:cTn id="38" fill="hold" nodeType="afterGroup">
                            <p:stCondLst>
                              <p:cond delay="18680"/>
                            </p:stCondLst>
                            <p:childTnLst>
                              <p:par>
                                <p:cTn id="39" presetID="1" presetClass="emph" presetSubtype="2" fill="hold" nodeType="afterEffect">
                                  <p:stCondLst>
                                    <p:cond delay="0"/>
                                  </p:stCondLst>
                                  <p:childTnLst>
                                    <p:animClr clrSpc="rgb" dir="cw">
                                      <p:cBhvr>
                                        <p:cTn id="40" dur="2000" fill="hold"/>
                                        <p:tgtEl>
                                          <p:spTgt spid="26"/>
                                        </p:tgtEl>
                                        <p:attrNameLst>
                                          <p:attrName>fillcolor</p:attrName>
                                        </p:attrNameLst>
                                      </p:cBhvr>
                                      <p:to>
                                        <a:schemeClr val="accent2"/>
                                      </p:to>
                                    </p:animClr>
                                    <p:set>
                                      <p:cBhvr>
                                        <p:cTn id="41" dur="2000" fill="hold"/>
                                        <p:tgtEl>
                                          <p:spTgt spid="26"/>
                                        </p:tgtEl>
                                        <p:attrNameLst>
                                          <p:attrName>fill.type</p:attrName>
                                        </p:attrNameLst>
                                      </p:cBhvr>
                                      <p:to>
                                        <p:strVal val="solid"/>
                                      </p:to>
                                    </p:set>
                                    <p:set>
                                      <p:cBhvr>
                                        <p:cTn id="42" dur="2000" fill="hold"/>
                                        <p:tgtEl>
                                          <p:spTgt spid="26"/>
                                        </p:tgtEl>
                                        <p:attrNameLst>
                                          <p:attrName>fill.on</p:attrName>
                                        </p:attrNameLst>
                                      </p:cBhvr>
                                      <p:to>
                                        <p:strVal val="true"/>
                                      </p:to>
                                    </p:set>
                                  </p:childTnLst>
                                </p:cTn>
                              </p:par>
                            </p:childTnLst>
                          </p:cTn>
                        </p:par>
                        <p:par>
                          <p:cTn id="43" fill="hold" nodeType="afterGroup">
                            <p:stCondLst>
                              <p:cond delay="20680"/>
                            </p:stCondLst>
                            <p:childTnLst>
                              <p:par>
                                <p:cTn id="44" presetID="23" presetClass="emph" presetSubtype="0" repeatCount="3000" fill="hold" grpId="4" nodeType="afterEffect">
                                  <p:stCondLst>
                                    <p:cond delay="0"/>
                                  </p:stCondLst>
                                  <p:iterate type="lt">
                                    <p:tmPct val="10000"/>
                                  </p:iterate>
                                  <p:childTnLst>
                                    <p:animClr clrSpc="hsl" dir="cw">
                                      <p:cBhvr override="childStyle">
                                        <p:cTn id="45" dur="500" fill="hold"/>
                                        <p:tgtEl>
                                          <p:spTgt spid="26"/>
                                        </p:tgtEl>
                                        <p:attrNameLst>
                                          <p:attrName>style.color</p:attrName>
                                        </p:attrNameLst>
                                      </p:cBhvr>
                                      <p:by>
                                        <p:hsl h="10842353" s="0" l="0"/>
                                      </p:by>
                                    </p:animClr>
                                    <p:animClr clrSpc="hsl" dir="cw">
                                      <p:cBhvr>
                                        <p:cTn id="46" dur="500" fill="hold"/>
                                        <p:tgtEl>
                                          <p:spTgt spid="26"/>
                                        </p:tgtEl>
                                        <p:attrNameLst>
                                          <p:attrName>fillcolor</p:attrName>
                                        </p:attrNameLst>
                                      </p:cBhvr>
                                      <p:by>
                                        <p:hsl h="10842353" s="0" l="0"/>
                                      </p:by>
                                    </p:animClr>
                                    <p:animClr clrSpc="hsl" dir="cw">
                                      <p:cBhvr>
                                        <p:cTn id="47" dur="500" fill="hold"/>
                                        <p:tgtEl>
                                          <p:spTgt spid="26"/>
                                        </p:tgtEl>
                                        <p:attrNameLst>
                                          <p:attrName>stroke.color</p:attrName>
                                        </p:attrNameLst>
                                      </p:cBhvr>
                                      <p:by>
                                        <p:hsl h="10842353" s="0" l="0"/>
                                      </p:by>
                                    </p:animClr>
                                    <p:set>
                                      <p:cBhvr>
                                        <p:cTn id="48" dur="500" fill="hold"/>
                                        <p:tgtEl>
                                          <p:spTgt spid="26"/>
                                        </p:tgtEl>
                                        <p:attrNameLst>
                                          <p:attrName>fill.type</p:attrName>
                                        </p:attrNameLst>
                                      </p:cBhvr>
                                      <p:to>
                                        <p:strVal val="solid"/>
                                      </p:to>
                                    </p:set>
                                  </p:childTnLst>
                                </p:cTn>
                              </p:par>
                              <p:par>
                                <p:cTn id="49" presetID="22" presetClass="emph" presetSubtype="0" fill="hold" grpId="5" nodeType="withEffect">
                                  <p:stCondLst>
                                    <p:cond delay="0"/>
                                  </p:stCondLst>
                                  <p:iterate type="lt">
                                    <p:tmPct val="0"/>
                                  </p:iterate>
                                  <p:childTnLst>
                                    <p:animClr clrSpc="hsl" dir="cw">
                                      <p:cBhvr override="childStyle">
                                        <p:cTn id="50" dur="2000" fill="hold"/>
                                        <p:tgtEl>
                                          <p:spTgt spid="26"/>
                                        </p:tgtEl>
                                        <p:attrNameLst>
                                          <p:attrName>style.color</p:attrName>
                                        </p:attrNameLst>
                                      </p:cBhvr>
                                      <p:by>
                                        <p:hsl h="-7200000" s="0" l="0"/>
                                      </p:by>
                                    </p:animClr>
                                    <p:animClr clrSpc="hsl" dir="cw">
                                      <p:cBhvr>
                                        <p:cTn id="51" dur="2000" fill="hold"/>
                                        <p:tgtEl>
                                          <p:spTgt spid="26"/>
                                        </p:tgtEl>
                                        <p:attrNameLst>
                                          <p:attrName>fillcolor</p:attrName>
                                        </p:attrNameLst>
                                      </p:cBhvr>
                                      <p:by>
                                        <p:hsl h="-7200000" s="0" l="0"/>
                                      </p:by>
                                    </p:animClr>
                                    <p:animClr clrSpc="hsl" dir="cw">
                                      <p:cBhvr>
                                        <p:cTn id="52" dur="2000" fill="hold"/>
                                        <p:tgtEl>
                                          <p:spTgt spid="26"/>
                                        </p:tgtEl>
                                        <p:attrNameLst>
                                          <p:attrName>stroke.color</p:attrName>
                                        </p:attrNameLst>
                                      </p:cBhvr>
                                      <p:by>
                                        <p:hsl h="-7200000" s="0" l="0"/>
                                      </p:by>
                                    </p:animClr>
                                    <p:set>
                                      <p:cBhvr>
                                        <p:cTn id="53" dur="2000" fill="hold"/>
                                        <p:tgtEl>
                                          <p:spTgt spid="26"/>
                                        </p:tgtEl>
                                        <p:attrNameLst>
                                          <p:attrName>fill.type</p:attrName>
                                        </p:attrNameLst>
                                      </p:cBhvr>
                                      <p:to>
                                        <p:strVal val="solid"/>
                                      </p:to>
                                    </p:set>
                                  </p:childTnLst>
                                </p:cTn>
                              </p:par>
                              <p:par>
                                <p:cTn id="54" presetID="2" presetClass="entr" presetSubtype="2"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20000" fill="hold"/>
                                        <p:tgtEl>
                                          <p:spTgt spid="27"/>
                                        </p:tgtEl>
                                        <p:attrNameLst>
                                          <p:attrName>ppt_x</p:attrName>
                                        </p:attrNameLst>
                                      </p:cBhvr>
                                      <p:tavLst>
                                        <p:tav tm="0">
                                          <p:val>
                                            <p:strVal val="1+#ppt_w/2"/>
                                          </p:val>
                                        </p:tav>
                                        <p:tav tm="100000">
                                          <p:val>
                                            <p:strVal val="#ppt_x"/>
                                          </p:val>
                                        </p:tav>
                                      </p:tavLst>
                                    </p:anim>
                                    <p:anim calcmode="lin" valueType="num">
                                      <p:cBhvr additive="base">
                                        <p:cTn id="57" dur="20000" fill="hold"/>
                                        <p:tgtEl>
                                          <p:spTgt spid="27"/>
                                        </p:tgtEl>
                                        <p:attrNameLst>
                                          <p:attrName>ppt_y</p:attrName>
                                        </p:attrNameLst>
                                      </p:cBhvr>
                                      <p:tavLst>
                                        <p:tav tm="0">
                                          <p:val>
                                            <p:strVal val="#ppt_y"/>
                                          </p:val>
                                        </p:tav>
                                        <p:tav tm="100000">
                                          <p:val>
                                            <p:strVal val="#ppt_y"/>
                                          </p:val>
                                        </p:tav>
                                      </p:tavLst>
                                    </p:anim>
                                  </p:childTnLst>
                                </p:cTn>
                              </p:par>
                              <p:par>
                                <p:cTn id="58" presetID="2" presetClass="exit" presetSubtype="8" repeatCount="indefinite" fill="hold" nodeType="withEffect">
                                  <p:stCondLst>
                                    <p:cond delay="0"/>
                                  </p:stCondLst>
                                  <p:childTnLst>
                                    <p:anim calcmode="lin" valueType="num">
                                      <p:cBhvr additive="base">
                                        <p:cTn id="59" dur="22000"/>
                                        <p:tgtEl>
                                          <p:spTgt spid="27"/>
                                        </p:tgtEl>
                                        <p:attrNameLst>
                                          <p:attrName>ppt_x</p:attrName>
                                        </p:attrNameLst>
                                      </p:cBhvr>
                                      <p:tavLst>
                                        <p:tav tm="0">
                                          <p:val>
                                            <p:strVal val="ppt_x"/>
                                          </p:val>
                                        </p:tav>
                                        <p:tav tm="100000">
                                          <p:val>
                                            <p:strVal val="0-ppt_w/2"/>
                                          </p:val>
                                        </p:tav>
                                      </p:tavLst>
                                    </p:anim>
                                    <p:anim calcmode="lin" valueType="num">
                                      <p:cBhvr additive="base">
                                        <p:cTn id="60" dur="22000"/>
                                        <p:tgtEl>
                                          <p:spTgt spid="27"/>
                                        </p:tgtEl>
                                        <p:attrNameLst>
                                          <p:attrName>ppt_y</p:attrName>
                                        </p:attrNameLst>
                                      </p:cBhvr>
                                      <p:tavLst>
                                        <p:tav tm="0">
                                          <p:val>
                                            <p:strVal val="ppt_y"/>
                                          </p:val>
                                        </p:tav>
                                        <p:tav tm="100000">
                                          <p:val>
                                            <p:strVal val="ppt_y"/>
                                          </p:val>
                                        </p:tav>
                                      </p:tavLst>
                                    </p:anim>
                                    <p:set>
                                      <p:cBhvr>
                                        <p:cTn id="61" dur="1" fill="hold">
                                          <p:stCondLst>
                                            <p:cond delay="2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2061"/>
                </p:tgtEl>
              </p:cMediaNode>
            </p:audio>
          </p:childTnLst>
        </p:cTn>
      </p:par>
    </p:tnLst>
    <p:bldLst>
      <p:bldP spid="26" grpId="0"/>
      <p:bldP spid="26" grpId="1"/>
      <p:bldP spid="26" grpId="2"/>
      <p:bldP spid="26" grpId="3"/>
      <p:bldP spid="26" grpId="4"/>
      <p:bldP spid="26" grpId="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438400" y="533400"/>
            <a:ext cx="8458200" cy="1752600"/>
            <a:chOff x="381000" y="76200"/>
            <a:chExt cx="8458200" cy="1752600"/>
          </a:xfrm>
          <a:noFill/>
        </p:grpSpPr>
        <p:sp>
          <p:nvSpPr>
            <p:cNvPr id="4" name="Rounded Rectangle 3"/>
            <p:cNvSpPr/>
            <p:nvPr/>
          </p:nvSpPr>
          <p:spPr>
            <a:xfrm>
              <a:off x="381000" y="76200"/>
              <a:ext cx="8458200" cy="17526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4000"/>
                </a:lnSpc>
                <a:defRPr/>
              </a:pPr>
              <a:endParaRPr lang="en-US" sz="4400" dirty="0">
                <a:solidFill>
                  <a:srgbClr val="FF0000"/>
                </a:solidFill>
                <a:latin typeface="Times New Roman" pitchFamily="18" charset="0"/>
                <a:cs typeface="Times New Roman" pitchFamily="18" charset="0"/>
              </a:endParaRPr>
            </a:p>
          </p:txBody>
        </p:sp>
        <p:sp>
          <p:nvSpPr>
            <p:cNvPr id="6150" name="Content Placeholder 2"/>
            <p:cNvSpPr txBox="1">
              <a:spLocks/>
            </p:cNvSpPr>
            <p:nvPr/>
          </p:nvSpPr>
          <p:spPr bwMode="auto">
            <a:xfrm>
              <a:off x="457200" y="76200"/>
              <a:ext cx="8229600" cy="1600200"/>
            </a:xfrm>
            <a:prstGeom prst="rect">
              <a:avLst/>
            </a:prstGeom>
            <a:grpFill/>
            <a:ln w="9525">
              <a:noFill/>
              <a:miter lim="800000"/>
              <a:headEnd/>
              <a:tailEnd/>
            </a:ln>
          </p:spPr>
          <p:txBody>
            <a:bodyPr/>
            <a:lstStyle/>
            <a:p>
              <a:pPr marL="342900" indent="-342900" algn="just">
                <a:lnSpc>
                  <a:spcPct val="114000"/>
                </a:lnSpc>
                <a:defRPr/>
              </a:pPr>
              <a:r>
                <a:rPr lang="en-US" sz="4400" b="1" dirty="0">
                  <a:solidFill>
                    <a:srgbClr val="FF0000"/>
                  </a:solidFill>
                  <a:latin typeface="Times New Roman" pitchFamily="18" charset="0"/>
                  <a:cs typeface="Times New Roman" pitchFamily="18" charset="0"/>
                </a:rPr>
                <a:t>  </a:t>
              </a:r>
              <a:endParaRPr lang="en-US" sz="4600" b="1" dirty="0">
                <a:solidFill>
                  <a:srgbClr val="FF0000"/>
                </a:solidFill>
                <a:latin typeface="Times New Roman" pitchFamily="18" charset="0"/>
                <a:cs typeface="Times New Roman" pitchFamily="18" charset="0"/>
              </a:endParaRPr>
            </a:p>
          </p:txBody>
        </p:sp>
      </p:grpSp>
      <p:sp>
        <p:nvSpPr>
          <p:cNvPr id="27651" name="Content Placeholder 2"/>
          <p:cNvSpPr txBox="1">
            <a:spLocks/>
          </p:cNvSpPr>
          <p:nvPr/>
        </p:nvSpPr>
        <p:spPr bwMode="auto">
          <a:xfrm>
            <a:off x="1317625" y="1071563"/>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1. </a:t>
            </a:r>
            <a:r>
              <a:rPr lang="vi-VN" altLang="en-US" sz="2800" b="1" u="sng">
                <a:solidFill>
                  <a:srgbClr val="0000FF"/>
                </a:solidFill>
                <a:latin typeface="Times New Roman" panose="02020603050405020304" pitchFamily="18" charset="0"/>
                <a:cs typeface="Times New Roman" panose="02020603050405020304" pitchFamily="18" charset="0"/>
              </a:rPr>
              <a:t>Sư</a:t>
            </a:r>
            <a:r>
              <a:rPr lang="en-US" altLang="en-US" sz="2800" b="1" u="sng">
                <a:solidFill>
                  <a:srgbClr val="0000FF"/>
                </a:solidFill>
                <a:latin typeface="Times New Roman" panose="02020603050405020304" pitchFamily="18" charset="0"/>
                <a:cs typeface="Times New Roman" panose="02020603050405020304" pitchFamily="18" charset="0"/>
              </a:rPr>
              <a:t>̣ mở rộng của Liên minh châu Âu:</a:t>
            </a:r>
            <a:endParaRPr lang="en-US" altLang="en-US" sz="2800" b="1">
              <a:solidFill>
                <a:srgbClr val="0000FF"/>
              </a:solidFill>
              <a:latin typeface="Times New Roman" panose="02020603050405020304" pitchFamily="18" charset="0"/>
              <a:cs typeface="Times New Roman" panose="02020603050405020304" pitchFamily="18" charset="0"/>
            </a:endParaRPr>
          </a:p>
        </p:txBody>
      </p:sp>
      <p:pic>
        <p:nvPicPr>
          <p:cNvPr id="27652" name="Picture 9" descr="3dflags_xad0001-0003a"/>
          <p:cNvPicPr>
            <a:picLocks noChangeAspect="1" noChangeArrowheads="1" noCrop="1"/>
          </p:cNvPicPr>
          <p:nvPr/>
        </p:nvPicPr>
        <p:blipFill>
          <a:blip r:embed="rId2">
            <a:extLst>
              <a:ext uri="{28A0092B-C50C-407E-A947-70E740481C1C}">
                <a14:useLocalDpi xmlns:a14="http://schemas.microsoft.com/office/drawing/2010/main" xmlns="" val="0"/>
              </a:ext>
            </a:extLst>
          </a:blip>
          <a:srcRect/>
          <a:stretch>
            <a:fillRect/>
          </a:stretch>
        </p:blipFill>
        <p:spPr bwMode="auto">
          <a:xfrm>
            <a:off x="654050" y="78582"/>
            <a:ext cx="1452563"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2438400" y="3075709"/>
            <a:ext cx="7633855" cy="27847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liên</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châu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Âu</a:t>
            </a:r>
            <a:endParaRPr lang="en-US" sz="2800" b="1" dirty="0">
              <a:latin typeface="Times New Roman" panose="02020603050405020304" pitchFamily="18" charset="0"/>
              <a:cs typeface="Times New Roman" panose="02020603050405020304" pitchFamily="18" charset="0"/>
            </a:endParaRPr>
          </a:p>
          <a:p>
            <a:pPr algn="ctr"/>
            <a:endParaRPr lang="en-US" sz="2800" dirty="0"/>
          </a:p>
        </p:txBody>
      </p:sp>
    </p:spTree>
    <p:extLst>
      <p:ext uri="{BB962C8B-B14F-4D97-AF65-F5344CB8AC3E}">
        <p14:creationId xmlns:p14="http://schemas.microsoft.com/office/powerpoint/2010/main" xmlns="" val="35427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EU_MAP_200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873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684213" y="5583238"/>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000" b="1" baseline="10000">
                <a:solidFill>
                  <a:srgbClr val="FF3300"/>
                </a:solidFill>
                <a:latin typeface="Times New Roman" panose="02020603050405020304" pitchFamily="18" charset="0"/>
                <a:cs typeface="Times New Roman" panose="02020603050405020304" pitchFamily="18" charset="0"/>
              </a:rPr>
              <a:t>1986</a:t>
            </a:r>
          </a:p>
        </p:txBody>
      </p:sp>
      <p:sp>
        <p:nvSpPr>
          <p:cNvPr id="5" name="Text Box 4"/>
          <p:cNvSpPr txBox="1">
            <a:spLocks noChangeArrowheads="1"/>
          </p:cNvSpPr>
          <p:nvPr/>
        </p:nvSpPr>
        <p:spPr bwMode="auto">
          <a:xfrm>
            <a:off x="0" y="5353050"/>
            <a:ext cx="692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r>
              <a:rPr lang="en-US" altLang="en-US" sz="3000" b="1" baseline="10000">
                <a:solidFill>
                  <a:srgbClr val="FF3300"/>
                </a:solidFill>
                <a:latin typeface="Times New Roman" panose="02020603050405020304" pitchFamily="18" charset="0"/>
                <a:cs typeface="Times New Roman" panose="02020603050405020304" pitchFamily="18" charset="0"/>
              </a:rPr>
              <a:t>1986</a:t>
            </a:r>
          </a:p>
        </p:txBody>
      </p:sp>
      <p:sp>
        <p:nvSpPr>
          <p:cNvPr id="6" name="Text Box 5"/>
          <p:cNvSpPr txBox="1">
            <a:spLocks noChangeArrowheads="1"/>
          </p:cNvSpPr>
          <p:nvPr/>
        </p:nvSpPr>
        <p:spPr bwMode="auto">
          <a:xfrm>
            <a:off x="1952625" y="4244975"/>
            <a:ext cx="6477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7" name="Text Box 6"/>
          <p:cNvSpPr txBox="1">
            <a:spLocks noChangeArrowheads="1"/>
          </p:cNvSpPr>
          <p:nvPr/>
        </p:nvSpPr>
        <p:spPr bwMode="auto">
          <a:xfrm>
            <a:off x="3170238" y="3789363"/>
            <a:ext cx="6477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8" name="Text Box 7"/>
          <p:cNvSpPr txBox="1">
            <a:spLocks noChangeArrowheads="1"/>
          </p:cNvSpPr>
          <p:nvPr/>
        </p:nvSpPr>
        <p:spPr bwMode="auto">
          <a:xfrm>
            <a:off x="2667000" y="3213100"/>
            <a:ext cx="56515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9" name="Text Box 8"/>
          <p:cNvSpPr txBox="1">
            <a:spLocks noChangeArrowheads="1"/>
          </p:cNvSpPr>
          <p:nvPr/>
        </p:nvSpPr>
        <p:spPr bwMode="auto">
          <a:xfrm>
            <a:off x="3276600" y="4868863"/>
            <a:ext cx="6477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10" name="Text Box 9"/>
          <p:cNvSpPr txBox="1">
            <a:spLocks noChangeArrowheads="1"/>
          </p:cNvSpPr>
          <p:nvPr/>
        </p:nvSpPr>
        <p:spPr bwMode="auto">
          <a:xfrm>
            <a:off x="2514600" y="3657600"/>
            <a:ext cx="56356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11" name="Text Box 10"/>
          <p:cNvSpPr txBox="1">
            <a:spLocks noChangeArrowheads="1"/>
          </p:cNvSpPr>
          <p:nvPr/>
        </p:nvSpPr>
        <p:spPr bwMode="auto">
          <a:xfrm>
            <a:off x="2667000" y="3886200"/>
            <a:ext cx="647700"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0000FF"/>
                </a:solidFill>
                <a:latin typeface="Times New Roman" panose="02020603050405020304" pitchFamily="18" charset="0"/>
                <a:cs typeface="Times New Roman" panose="02020603050405020304" pitchFamily="18" charset="0"/>
              </a:rPr>
              <a:t>1957</a:t>
            </a:r>
          </a:p>
        </p:txBody>
      </p:sp>
      <p:sp>
        <p:nvSpPr>
          <p:cNvPr id="12" name="Text Box 11"/>
          <p:cNvSpPr txBox="1">
            <a:spLocks noChangeArrowheads="1"/>
          </p:cNvSpPr>
          <p:nvPr/>
        </p:nvSpPr>
        <p:spPr bwMode="auto">
          <a:xfrm>
            <a:off x="1044575" y="2852738"/>
            <a:ext cx="6477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400" b="1" baseline="10000">
                <a:solidFill>
                  <a:srgbClr val="FF6600"/>
                </a:solidFill>
                <a:latin typeface="Times New Roman" panose="02020603050405020304" pitchFamily="18" charset="0"/>
                <a:cs typeface="Times New Roman" panose="02020603050405020304" pitchFamily="18" charset="0"/>
              </a:rPr>
              <a:t>1973</a:t>
            </a:r>
          </a:p>
        </p:txBody>
      </p:sp>
      <p:sp>
        <p:nvSpPr>
          <p:cNvPr id="13" name="Text Box 12"/>
          <p:cNvSpPr txBox="1">
            <a:spLocks noChangeArrowheads="1"/>
          </p:cNvSpPr>
          <p:nvPr/>
        </p:nvSpPr>
        <p:spPr bwMode="auto">
          <a:xfrm>
            <a:off x="1752600" y="3200400"/>
            <a:ext cx="6477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400" b="1" baseline="10000">
                <a:solidFill>
                  <a:srgbClr val="FF6600"/>
                </a:solidFill>
                <a:latin typeface="Times New Roman" panose="02020603050405020304" pitchFamily="18" charset="0"/>
                <a:cs typeface="Times New Roman" panose="02020603050405020304" pitchFamily="18" charset="0"/>
              </a:rPr>
              <a:t>1973</a:t>
            </a:r>
          </a:p>
        </p:txBody>
      </p:sp>
      <p:sp>
        <p:nvSpPr>
          <p:cNvPr id="14" name="Text Box 13"/>
          <p:cNvSpPr txBox="1">
            <a:spLocks noChangeArrowheads="1"/>
          </p:cNvSpPr>
          <p:nvPr/>
        </p:nvSpPr>
        <p:spPr bwMode="auto">
          <a:xfrm>
            <a:off x="3132138" y="2624138"/>
            <a:ext cx="6477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400" b="1" baseline="10000">
                <a:solidFill>
                  <a:srgbClr val="FF6600"/>
                </a:solidFill>
                <a:latin typeface="Times New Roman" panose="02020603050405020304" pitchFamily="18" charset="0"/>
                <a:cs typeface="Times New Roman" panose="02020603050405020304" pitchFamily="18" charset="0"/>
              </a:rPr>
              <a:t>1973</a:t>
            </a:r>
          </a:p>
        </p:txBody>
      </p:sp>
      <p:sp>
        <p:nvSpPr>
          <p:cNvPr id="15" name="Text Box 14"/>
          <p:cNvSpPr txBox="1">
            <a:spLocks noChangeArrowheads="1"/>
          </p:cNvSpPr>
          <p:nvPr/>
        </p:nvSpPr>
        <p:spPr bwMode="auto">
          <a:xfrm>
            <a:off x="4859338" y="5661025"/>
            <a:ext cx="9366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3600" b="1" baseline="10000">
                <a:solidFill>
                  <a:srgbClr val="0033CC"/>
                </a:solidFill>
                <a:latin typeface="Times New Roman" panose="02020603050405020304" pitchFamily="18" charset="0"/>
                <a:cs typeface="Times New Roman" panose="02020603050405020304" pitchFamily="18" charset="0"/>
              </a:rPr>
              <a:t>1981</a:t>
            </a:r>
          </a:p>
        </p:txBody>
      </p:sp>
      <p:sp>
        <p:nvSpPr>
          <p:cNvPr id="16" name="Text Box 15"/>
          <p:cNvSpPr txBox="1">
            <a:spLocks noChangeArrowheads="1"/>
          </p:cNvSpPr>
          <p:nvPr/>
        </p:nvSpPr>
        <p:spPr bwMode="auto">
          <a:xfrm>
            <a:off x="3851275" y="4365625"/>
            <a:ext cx="1008063"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800" b="1" baseline="10000">
                <a:solidFill>
                  <a:srgbClr val="CC3300"/>
                </a:solidFill>
                <a:latin typeface="Times New Roman" panose="02020603050405020304" pitchFamily="18" charset="0"/>
                <a:cs typeface="Times New Roman" panose="02020603050405020304" pitchFamily="18" charset="0"/>
              </a:rPr>
              <a:t>1995</a:t>
            </a:r>
          </a:p>
        </p:txBody>
      </p:sp>
      <p:sp>
        <p:nvSpPr>
          <p:cNvPr id="17" name="Text Box 16"/>
          <p:cNvSpPr txBox="1">
            <a:spLocks noChangeArrowheads="1"/>
          </p:cNvSpPr>
          <p:nvPr/>
        </p:nvSpPr>
        <p:spPr bwMode="auto">
          <a:xfrm>
            <a:off x="5148263" y="1773238"/>
            <a:ext cx="1008062"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800" b="1" baseline="10000">
                <a:solidFill>
                  <a:srgbClr val="CC3300"/>
                </a:solidFill>
                <a:latin typeface="Times New Roman" panose="02020603050405020304" pitchFamily="18" charset="0"/>
                <a:cs typeface="Times New Roman" panose="02020603050405020304" pitchFamily="18" charset="0"/>
              </a:rPr>
              <a:t>1995</a:t>
            </a:r>
          </a:p>
        </p:txBody>
      </p:sp>
      <p:sp>
        <p:nvSpPr>
          <p:cNvPr id="18" name="Text Box 17"/>
          <p:cNvSpPr txBox="1">
            <a:spLocks noChangeArrowheads="1"/>
          </p:cNvSpPr>
          <p:nvPr/>
        </p:nvSpPr>
        <p:spPr bwMode="auto">
          <a:xfrm>
            <a:off x="3995738" y="1628775"/>
            <a:ext cx="1008062"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800" b="1" baseline="10000">
                <a:solidFill>
                  <a:srgbClr val="CC3300"/>
                </a:solidFill>
                <a:latin typeface="Times New Roman" panose="02020603050405020304" pitchFamily="18" charset="0"/>
                <a:cs typeface="Times New Roman" panose="02020603050405020304" pitchFamily="18" charset="0"/>
              </a:rPr>
              <a:t>1995</a:t>
            </a:r>
          </a:p>
        </p:txBody>
      </p:sp>
      <p:sp>
        <p:nvSpPr>
          <p:cNvPr id="19" name="Text Box 18"/>
          <p:cNvSpPr txBox="1">
            <a:spLocks noChangeArrowheads="1"/>
          </p:cNvSpPr>
          <p:nvPr/>
        </p:nvSpPr>
        <p:spPr bwMode="auto">
          <a:xfrm>
            <a:off x="5437188" y="2205038"/>
            <a:ext cx="7191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0" name="Text Box 19"/>
          <p:cNvSpPr txBox="1">
            <a:spLocks noChangeArrowheads="1"/>
          </p:cNvSpPr>
          <p:nvPr/>
        </p:nvSpPr>
        <p:spPr bwMode="auto">
          <a:xfrm>
            <a:off x="5605463" y="2741613"/>
            <a:ext cx="717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1" name="Text Box 20"/>
          <p:cNvSpPr txBox="1">
            <a:spLocks noChangeArrowheads="1"/>
          </p:cNvSpPr>
          <p:nvPr/>
        </p:nvSpPr>
        <p:spPr bwMode="auto">
          <a:xfrm>
            <a:off x="5219700" y="3141663"/>
            <a:ext cx="719138"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2" name="Text Box 21"/>
          <p:cNvSpPr txBox="1">
            <a:spLocks noChangeArrowheads="1"/>
          </p:cNvSpPr>
          <p:nvPr/>
        </p:nvSpPr>
        <p:spPr bwMode="auto">
          <a:xfrm>
            <a:off x="4500563" y="3716338"/>
            <a:ext cx="7191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3" name="Text Box 22"/>
          <p:cNvSpPr txBox="1">
            <a:spLocks noChangeArrowheads="1"/>
          </p:cNvSpPr>
          <p:nvPr/>
        </p:nvSpPr>
        <p:spPr bwMode="auto">
          <a:xfrm>
            <a:off x="5005388" y="4005263"/>
            <a:ext cx="7191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4" name="Text Box 23"/>
          <p:cNvSpPr txBox="1">
            <a:spLocks noChangeArrowheads="1"/>
          </p:cNvSpPr>
          <p:nvPr/>
        </p:nvSpPr>
        <p:spPr bwMode="auto">
          <a:xfrm>
            <a:off x="4500563" y="4795838"/>
            <a:ext cx="719137"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5" name="Text Box 24"/>
          <p:cNvSpPr txBox="1">
            <a:spLocks noChangeArrowheads="1"/>
          </p:cNvSpPr>
          <p:nvPr/>
        </p:nvSpPr>
        <p:spPr bwMode="auto">
          <a:xfrm>
            <a:off x="3810000" y="4648200"/>
            <a:ext cx="719138"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6" name="Text Box 25"/>
          <p:cNvSpPr txBox="1">
            <a:spLocks noChangeArrowheads="1"/>
          </p:cNvSpPr>
          <p:nvPr/>
        </p:nvSpPr>
        <p:spPr bwMode="auto">
          <a:xfrm>
            <a:off x="6948488" y="6073775"/>
            <a:ext cx="71913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b="1" baseline="10000">
                <a:solidFill>
                  <a:srgbClr val="FF3300"/>
                </a:solidFill>
                <a:latin typeface="Times New Roman" panose="02020603050405020304" pitchFamily="18" charset="0"/>
                <a:cs typeface="Times New Roman" panose="02020603050405020304" pitchFamily="18" charset="0"/>
              </a:rPr>
              <a:t>2004</a:t>
            </a:r>
          </a:p>
        </p:txBody>
      </p:sp>
      <p:sp>
        <p:nvSpPr>
          <p:cNvPr id="27" name="Text Box 26"/>
          <p:cNvSpPr txBox="1">
            <a:spLocks noChangeArrowheads="1"/>
          </p:cNvSpPr>
          <p:nvPr/>
        </p:nvSpPr>
        <p:spPr bwMode="auto">
          <a:xfrm>
            <a:off x="5435600" y="4438650"/>
            <a:ext cx="1008063" cy="41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3200" b="1" baseline="10000">
                <a:solidFill>
                  <a:srgbClr val="0000FF"/>
                </a:solidFill>
                <a:latin typeface="Times New Roman" panose="02020603050405020304" pitchFamily="18" charset="0"/>
                <a:cs typeface="Times New Roman" panose="02020603050405020304" pitchFamily="18" charset="0"/>
              </a:rPr>
              <a:t>2007</a:t>
            </a:r>
          </a:p>
        </p:txBody>
      </p:sp>
      <p:sp>
        <p:nvSpPr>
          <p:cNvPr id="28" name="Text Box 27"/>
          <p:cNvSpPr txBox="1">
            <a:spLocks noChangeArrowheads="1"/>
          </p:cNvSpPr>
          <p:nvPr/>
        </p:nvSpPr>
        <p:spPr bwMode="auto">
          <a:xfrm>
            <a:off x="5730875" y="4745038"/>
            <a:ext cx="1008063" cy="4206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3200" b="1" baseline="10000">
                <a:solidFill>
                  <a:srgbClr val="0000FF"/>
                </a:solidFill>
                <a:latin typeface="Times New Roman" panose="02020603050405020304" pitchFamily="18" charset="0"/>
                <a:cs typeface="Times New Roman" panose="02020603050405020304" pitchFamily="18" charset="0"/>
              </a:rPr>
              <a:t>2007</a:t>
            </a:r>
          </a:p>
        </p:txBody>
      </p:sp>
      <p:pic>
        <p:nvPicPr>
          <p:cNvPr id="29" name="Picture 28"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2538" y="2695575"/>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1200" y="28956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29025" y="2605088"/>
            <a:ext cx="249238"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19050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4478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23622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70538" y="2613025"/>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19700" y="2811463"/>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36"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84738" y="3500438"/>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86400" y="38862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38"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42672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11800" y="4830763"/>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6363" y="5348288"/>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86600" y="5788025"/>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2525" y="4741863"/>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62400" y="41148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87850" y="4648200"/>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descr="11023[1]"/>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41738" y="4895850"/>
            <a:ext cx="28416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3300" y="3397250"/>
            <a:ext cx="249238" cy="23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47"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986088" y="3589338"/>
            <a:ext cx="249237" cy="23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8" descr="11023[1]"/>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90813" y="3425825"/>
            <a:ext cx="211137" cy="19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11023[1]"/>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894013" y="3136900"/>
            <a:ext cx="217487"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50" descr="11023[1]"/>
          <p:cNvPicPr>
            <a:picLocks noChangeAspect="1" noChangeArrowheads="1" noCrop="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flipV="1">
            <a:off x="2389188" y="4267200"/>
            <a:ext cx="2381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9338" y="4956175"/>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7325" y="4887913"/>
            <a:ext cx="24923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 name="Text Box 53"/>
          <p:cNvSpPr txBox="1">
            <a:spLocks noChangeArrowheads="1"/>
          </p:cNvSpPr>
          <p:nvPr/>
        </p:nvSpPr>
        <p:spPr bwMode="auto">
          <a:xfrm>
            <a:off x="8450263" y="101600"/>
            <a:ext cx="3709987" cy="6354763"/>
          </a:xfrm>
          <a:prstGeom prst="rect">
            <a:avLst/>
          </a:prstGeom>
          <a:solidFill>
            <a:srgbClr val="FFFF99"/>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2200" b="1">
                <a:latin typeface="Times New Roman" panose="02020603050405020304" pitchFamily="18" charset="0"/>
                <a:cs typeface="Times New Roman" panose="02020603050405020304" pitchFamily="18" charset="0"/>
              </a:rPr>
              <a:t>1957: Pháp, Đức, Hà Lan,</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Bỉ, Lucxămbua, Italia.</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1973: Anh, Ailen, Đan Mạch.</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1981: Hi Lạp.</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1986: Tây Ban Nha, Bồ Đào Nha.</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1995: Thụy Điển, Phần Lan, Áo.</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2004: Sec, Litva, Hunggary, Ba lan, Slôvakia, Slôvenia, Latvia, Extônia, Manta, </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CH Sip.</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2007: Rumani, Bungary.</a:t>
            </a:r>
          </a:p>
          <a:p>
            <a:pPr eaLnBrk="1" hangingPunct="1">
              <a:spcBef>
                <a:spcPct val="50000"/>
              </a:spcBef>
            </a:pPr>
            <a:r>
              <a:rPr lang="en-US" altLang="en-US" sz="2200" b="1">
                <a:latin typeface="Times New Roman" panose="02020603050405020304" pitchFamily="18" charset="0"/>
                <a:cs typeface="Times New Roman" panose="02020603050405020304" pitchFamily="18" charset="0"/>
              </a:rPr>
              <a:t>1/7/2013: Croattia</a:t>
            </a:r>
          </a:p>
        </p:txBody>
      </p:sp>
      <p:sp>
        <p:nvSpPr>
          <p:cNvPr id="55" name="Rectangle 7"/>
          <p:cNvSpPr>
            <a:spLocks noChangeArrowheads="1"/>
          </p:cNvSpPr>
          <p:nvPr/>
        </p:nvSpPr>
        <p:spPr bwMode="auto">
          <a:xfrm>
            <a:off x="304800" y="0"/>
            <a:ext cx="7315200" cy="452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479" tIns="41239" rIns="82479" bIns="41239">
            <a:spAutoFit/>
          </a:bodyPr>
          <a:lstStyle>
            <a:lvl1pPr defTabSz="825500">
              <a:defRPr>
                <a:solidFill>
                  <a:schemeClr val="tx1"/>
                </a:solidFill>
                <a:latin typeface="Trebuchet MS" panose="020B0603020202020204" pitchFamily="34" charset="0"/>
              </a:defRPr>
            </a:lvl1pPr>
            <a:lvl2pPr marL="669925" indent="-257175" defTabSz="825500">
              <a:defRPr>
                <a:solidFill>
                  <a:schemeClr val="tx1"/>
                </a:solidFill>
                <a:latin typeface="Trebuchet MS" panose="020B0603020202020204" pitchFamily="34" charset="0"/>
              </a:defRPr>
            </a:lvl2pPr>
            <a:lvl3pPr marL="1030288" indent="-204788" defTabSz="825500">
              <a:defRPr>
                <a:solidFill>
                  <a:schemeClr val="tx1"/>
                </a:solidFill>
                <a:latin typeface="Trebuchet MS" panose="020B0603020202020204" pitchFamily="34" charset="0"/>
              </a:defRPr>
            </a:lvl3pPr>
            <a:lvl4pPr marL="1443038" indent="-206375" defTabSz="825500">
              <a:defRPr>
                <a:solidFill>
                  <a:schemeClr val="tx1"/>
                </a:solidFill>
                <a:latin typeface="Trebuchet MS" panose="020B0603020202020204" pitchFamily="34" charset="0"/>
              </a:defRPr>
            </a:lvl4pPr>
            <a:lvl5pPr marL="1855788" indent="-206375" defTabSz="825500">
              <a:defRPr>
                <a:solidFill>
                  <a:schemeClr val="tx1"/>
                </a:solidFill>
                <a:latin typeface="Trebuchet MS" panose="020B0603020202020204" pitchFamily="34" charset="0"/>
              </a:defRPr>
            </a:lvl5pPr>
            <a:lvl6pPr marL="2312988" indent="-206375" defTabSz="825500" fontAlgn="base">
              <a:spcBef>
                <a:spcPct val="0"/>
              </a:spcBef>
              <a:spcAft>
                <a:spcPct val="0"/>
              </a:spcAft>
              <a:defRPr>
                <a:solidFill>
                  <a:schemeClr val="tx1"/>
                </a:solidFill>
                <a:latin typeface="Trebuchet MS" panose="020B0603020202020204" pitchFamily="34" charset="0"/>
              </a:defRPr>
            </a:lvl6pPr>
            <a:lvl7pPr marL="2770188" indent="-206375" defTabSz="825500" fontAlgn="base">
              <a:spcBef>
                <a:spcPct val="0"/>
              </a:spcBef>
              <a:spcAft>
                <a:spcPct val="0"/>
              </a:spcAft>
              <a:defRPr>
                <a:solidFill>
                  <a:schemeClr val="tx1"/>
                </a:solidFill>
                <a:latin typeface="Trebuchet MS" panose="020B0603020202020204" pitchFamily="34" charset="0"/>
              </a:defRPr>
            </a:lvl7pPr>
            <a:lvl8pPr marL="3227388" indent="-206375" defTabSz="825500" fontAlgn="base">
              <a:spcBef>
                <a:spcPct val="0"/>
              </a:spcBef>
              <a:spcAft>
                <a:spcPct val="0"/>
              </a:spcAft>
              <a:defRPr>
                <a:solidFill>
                  <a:schemeClr val="tx1"/>
                </a:solidFill>
                <a:latin typeface="Trebuchet MS" panose="020B0603020202020204" pitchFamily="34" charset="0"/>
              </a:defRPr>
            </a:lvl8pPr>
            <a:lvl9pPr marL="3684588" indent="-206375" defTabSz="825500" fontAlgn="base">
              <a:spcBef>
                <a:spcPct val="0"/>
              </a:spcBef>
              <a:spcAft>
                <a:spcPct val="0"/>
              </a:spcAft>
              <a:defRPr>
                <a:solidFill>
                  <a:schemeClr val="tx1"/>
                </a:solidFill>
                <a:latin typeface="Trebuchet MS" panose="020B0603020202020204" pitchFamily="34" charset="0"/>
              </a:defRPr>
            </a:lvl9pPr>
          </a:lstStyle>
          <a:p>
            <a:pPr algn="ctr" eaLnBrk="1" hangingPunct="1"/>
            <a:r>
              <a:rPr lang="en-US" altLang="en-US" sz="2400" b="1">
                <a:solidFill>
                  <a:srgbClr val="FF0000"/>
                </a:solidFill>
                <a:latin typeface="Times New Roman" panose="02020603050405020304" pitchFamily="18" charset="0"/>
                <a:cs typeface="Times New Roman" panose="02020603050405020304" pitchFamily="18" charset="0"/>
              </a:rPr>
              <a:t>28 quốc gia thành viên của EU xếp theo năm gia nhập</a:t>
            </a:r>
          </a:p>
        </p:txBody>
      </p:sp>
      <p:sp>
        <p:nvSpPr>
          <p:cNvPr id="56" name="Text Box 27"/>
          <p:cNvSpPr txBox="1">
            <a:spLocks noChangeArrowheads="1"/>
          </p:cNvSpPr>
          <p:nvPr/>
        </p:nvSpPr>
        <p:spPr bwMode="auto">
          <a:xfrm>
            <a:off x="4525963" y="4259263"/>
            <a:ext cx="1008062" cy="419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fontAlgn="base">
              <a:spcBef>
                <a:spcPct val="0"/>
              </a:spcBef>
              <a:spcAft>
                <a:spcPct val="0"/>
              </a:spcAft>
              <a:defRPr>
                <a:solidFill>
                  <a:schemeClr val="tx1"/>
                </a:solidFill>
                <a:latin typeface="Trebuchet MS" panose="020B0603020202020204" pitchFamily="34" charset="0"/>
              </a:defRPr>
            </a:lvl6pPr>
            <a:lvl7pPr marL="2971800" indent="-228600" fontAlgn="base">
              <a:spcBef>
                <a:spcPct val="0"/>
              </a:spcBef>
              <a:spcAft>
                <a:spcPct val="0"/>
              </a:spcAft>
              <a:defRPr>
                <a:solidFill>
                  <a:schemeClr val="tx1"/>
                </a:solidFill>
                <a:latin typeface="Trebuchet MS" panose="020B0603020202020204" pitchFamily="34" charset="0"/>
              </a:defRPr>
            </a:lvl7pPr>
            <a:lvl8pPr marL="3429000" indent="-228600" fontAlgn="base">
              <a:spcBef>
                <a:spcPct val="0"/>
              </a:spcBef>
              <a:spcAft>
                <a:spcPct val="0"/>
              </a:spcAft>
              <a:defRPr>
                <a:solidFill>
                  <a:schemeClr val="tx1"/>
                </a:solidFill>
                <a:latin typeface="Trebuchet MS" panose="020B0603020202020204" pitchFamily="34" charset="0"/>
              </a:defRPr>
            </a:lvl8pPr>
            <a:lvl9pPr marL="3886200" indent="-228600" fontAlgn="base">
              <a:spcBef>
                <a:spcPct val="0"/>
              </a:spcBef>
              <a:spcAft>
                <a:spcPct val="0"/>
              </a:spcAft>
              <a:defRPr>
                <a:solidFill>
                  <a:schemeClr val="tx1"/>
                </a:solidFill>
                <a:latin typeface="Trebuchet MS" panose="020B0603020202020204" pitchFamily="34" charset="0"/>
              </a:defRPr>
            </a:lvl9pPr>
          </a:lstStyle>
          <a:p>
            <a:pPr eaLnBrk="1" hangingPunct="1">
              <a:spcBef>
                <a:spcPct val="50000"/>
              </a:spcBef>
            </a:pPr>
            <a:r>
              <a:rPr lang="en-US" altLang="en-US" sz="3200" b="1" baseline="10000">
                <a:solidFill>
                  <a:srgbClr val="BC142C"/>
                </a:solidFill>
                <a:latin typeface="Times New Roman" panose="02020603050405020304" pitchFamily="18" charset="0"/>
                <a:cs typeface="Times New Roman" panose="02020603050405020304" pitchFamily="18" charset="0"/>
              </a:rPr>
              <a:t>2013</a:t>
            </a:r>
          </a:p>
        </p:txBody>
      </p:sp>
      <p:pic>
        <p:nvPicPr>
          <p:cNvPr id="57" name="Picture 39" descr="11023[1]"/>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06888" y="4343400"/>
            <a:ext cx="24923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322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animEffect transition="in" filter="blinds(horizontal)">
                                      <p:cBhvr>
                                        <p:cTn id="7" dur="500"/>
                                        <p:tgtEl>
                                          <p:spTgt spid="5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4">
                                            <p:txEl>
                                              <p:pRg st="1" end="1"/>
                                            </p:txEl>
                                          </p:spTgt>
                                        </p:tgtEl>
                                        <p:attrNameLst>
                                          <p:attrName>style.visibility</p:attrName>
                                        </p:attrNameLst>
                                      </p:cBhvr>
                                      <p:to>
                                        <p:strVal val="visible"/>
                                      </p:to>
                                    </p:set>
                                    <p:animEffect transition="in" filter="blinds(horizontal)">
                                      <p:cBhvr>
                                        <p:cTn id="10" dur="500"/>
                                        <p:tgtEl>
                                          <p:spTgt spid="5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2000" fill="hold"/>
                                        <p:tgtEl>
                                          <p:spTgt spid="46"/>
                                        </p:tgtEl>
                                        <p:attrNameLst>
                                          <p:attrName>ppt_x</p:attrName>
                                        </p:attrNameLst>
                                      </p:cBhvr>
                                      <p:tavLst>
                                        <p:tav tm="0">
                                          <p:val>
                                            <p:strVal val="0-#ppt_w/2"/>
                                          </p:val>
                                        </p:tav>
                                        <p:tav tm="100000">
                                          <p:val>
                                            <p:strVal val="#ppt_x"/>
                                          </p:val>
                                        </p:tav>
                                      </p:tavLst>
                                    </p:anim>
                                    <p:anim calcmode="lin" valueType="num">
                                      <p:cBhvr additive="base">
                                        <p:cTn id="16" dur="2000" fill="hold"/>
                                        <p:tgtEl>
                                          <p:spTgt spid="4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2000" fill="hold"/>
                                        <p:tgtEl>
                                          <p:spTgt spid="9"/>
                                        </p:tgtEl>
                                        <p:attrNameLst>
                                          <p:attrName>ppt_x</p:attrName>
                                        </p:attrNameLst>
                                      </p:cBhvr>
                                      <p:tavLst>
                                        <p:tav tm="0">
                                          <p:val>
                                            <p:strVal val="0-#ppt_w/2"/>
                                          </p:val>
                                        </p:tav>
                                        <p:tav tm="100000">
                                          <p:val>
                                            <p:strVal val="#ppt_x"/>
                                          </p:val>
                                        </p:tav>
                                      </p:tavLst>
                                    </p:anim>
                                    <p:anim calcmode="lin" valueType="num">
                                      <p:cBhvr additive="base">
                                        <p:cTn id="20" dur="200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2000" fill="hold"/>
                                        <p:tgtEl>
                                          <p:spTgt spid="51"/>
                                        </p:tgtEl>
                                        <p:attrNameLst>
                                          <p:attrName>ppt_x</p:attrName>
                                        </p:attrNameLst>
                                      </p:cBhvr>
                                      <p:tavLst>
                                        <p:tav tm="0">
                                          <p:val>
                                            <p:strVal val="0-#ppt_w/2"/>
                                          </p:val>
                                        </p:tav>
                                        <p:tav tm="100000">
                                          <p:val>
                                            <p:strVal val="#ppt_x"/>
                                          </p:val>
                                        </p:tav>
                                      </p:tavLst>
                                    </p:anim>
                                    <p:anim calcmode="lin" valueType="num">
                                      <p:cBhvr additive="base">
                                        <p:cTn id="24" dur="20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000" fill="hold"/>
                                        <p:tgtEl>
                                          <p:spTgt spid="6"/>
                                        </p:tgtEl>
                                        <p:attrNameLst>
                                          <p:attrName>ppt_x</p:attrName>
                                        </p:attrNameLst>
                                      </p:cBhvr>
                                      <p:tavLst>
                                        <p:tav tm="0">
                                          <p:val>
                                            <p:strVal val="0-#ppt_w/2"/>
                                          </p:val>
                                        </p:tav>
                                        <p:tav tm="100000">
                                          <p:val>
                                            <p:strVal val="#ppt_x"/>
                                          </p:val>
                                        </p:tav>
                                      </p:tavLst>
                                    </p:anim>
                                    <p:anim calcmode="lin" valueType="num">
                                      <p:cBhvr additive="base">
                                        <p:cTn id="28" dur="2000" fill="hold"/>
                                        <p:tgtEl>
                                          <p:spTgt spid="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2000" fill="hold"/>
                                        <p:tgtEl>
                                          <p:spTgt spid="48"/>
                                        </p:tgtEl>
                                        <p:attrNameLst>
                                          <p:attrName>ppt_x</p:attrName>
                                        </p:attrNameLst>
                                      </p:cBhvr>
                                      <p:tavLst>
                                        <p:tav tm="0">
                                          <p:val>
                                            <p:strVal val="0-#ppt_w/2"/>
                                          </p:val>
                                        </p:tav>
                                        <p:tav tm="100000">
                                          <p:val>
                                            <p:strVal val="#ppt_x"/>
                                          </p:val>
                                        </p:tav>
                                      </p:tavLst>
                                    </p:anim>
                                    <p:anim calcmode="lin" valueType="num">
                                      <p:cBhvr additive="base">
                                        <p:cTn id="32" dur="20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0-#ppt_w/2"/>
                                          </p:val>
                                        </p:tav>
                                        <p:tav tm="100000">
                                          <p:val>
                                            <p:strVal val="#ppt_x"/>
                                          </p:val>
                                        </p:tav>
                                      </p:tavLst>
                                    </p:anim>
                                    <p:anim calcmode="lin" valueType="num">
                                      <p:cBhvr additive="base">
                                        <p:cTn id="36" dur="20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2000" fill="hold"/>
                                        <p:tgtEl>
                                          <p:spTgt spid="47"/>
                                        </p:tgtEl>
                                        <p:attrNameLst>
                                          <p:attrName>ppt_x</p:attrName>
                                        </p:attrNameLst>
                                      </p:cBhvr>
                                      <p:tavLst>
                                        <p:tav tm="0">
                                          <p:val>
                                            <p:strVal val="0-#ppt_w/2"/>
                                          </p:val>
                                        </p:tav>
                                        <p:tav tm="100000">
                                          <p:val>
                                            <p:strVal val="#ppt_x"/>
                                          </p:val>
                                        </p:tav>
                                      </p:tavLst>
                                    </p:anim>
                                    <p:anim calcmode="lin" valueType="num">
                                      <p:cBhvr additive="base">
                                        <p:cTn id="40" dur="2000" fill="hold"/>
                                        <p:tgtEl>
                                          <p:spTgt spid="4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2000" fill="hold"/>
                                        <p:tgtEl>
                                          <p:spTgt spid="7"/>
                                        </p:tgtEl>
                                        <p:attrNameLst>
                                          <p:attrName>ppt_x</p:attrName>
                                        </p:attrNameLst>
                                      </p:cBhvr>
                                      <p:tavLst>
                                        <p:tav tm="0">
                                          <p:val>
                                            <p:strVal val="0-#ppt_w/2"/>
                                          </p:val>
                                        </p:tav>
                                        <p:tav tm="100000">
                                          <p:val>
                                            <p:strVal val="#ppt_x"/>
                                          </p:val>
                                        </p:tav>
                                      </p:tavLst>
                                    </p:anim>
                                    <p:anim calcmode="lin" valueType="num">
                                      <p:cBhvr additive="base">
                                        <p:cTn id="44" dur="2000" fill="hold"/>
                                        <p:tgtEl>
                                          <p:spTgt spid="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2000" fill="hold"/>
                                        <p:tgtEl>
                                          <p:spTgt spid="49"/>
                                        </p:tgtEl>
                                        <p:attrNameLst>
                                          <p:attrName>ppt_x</p:attrName>
                                        </p:attrNameLst>
                                      </p:cBhvr>
                                      <p:tavLst>
                                        <p:tav tm="0">
                                          <p:val>
                                            <p:strVal val="0-#ppt_w/2"/>
                                          </p:val>
                                        </p:tav>
                                        <p:tav tm="100000">
                                          <p:val>
                                            <p:strVal val="#ppt_x"/>
                                          </p:val>
                                        </p:tav>
                                      </p:tavLst>
                                    </p:anim>
                                    <p:anim calcmode="lin" valueType="num">
                                      <p:cBhvr additive="base">
                                        <p:cTn id="48" dur="2000" fill="hold"/>
                                        <p:tgtEl>
                                          <p:spTgt spid="4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2000" fill="hold"/>
                                        <p:tgtEl>
                                          <p:spTgt spid="10"/>
                                        </p:tgtEl>
                                        <p:attrNameLst>
                                          <p:attrName>ppt_x</p:attrName>
                                        </p:attrNameLst>
                                      </p:cBhvr>
                                      <p:tavLst>
                                        <p:tav tm="0">
                                          <p:val>
                                            <p:strVal val="0-#ppt_w/2"/>
                                          </p:val>
                                        </p:tav>
                                        <p:tav tm="100000">
                                          <p:val>
                                            <p:strVal val="#ppt_x"/>
                                          </p:val>
                                        </p:tav>
                                      </p:tavLst>
                                    </p:anim>
                                    <p:anim calcmode="lin" valueType="num">
                                      <p:cBhvr additive="base">
                                        <p:cTn id="52" dur="2000" fill="hold"/>
                                        <p:tgtEl>
                                          <p:spTgt spid="10"/>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2000" fill="hold"/>
                                        <p:tgtEl>
                                          <p:spTgt spid="50"/>
                                        </p:tgtEl>
                                        <p:attrNameLst>
                                          <p:attrName>ppt_x</p:attrName>
                                        </p:attrNameLst>
                                      </p:cBhvr>
                                      <p:tavLst>
                                        <p:tav tm="0">
                                          <p:val>
                                            <p:strVal val="0-#ppt_w/2"/>
                                          </p:val>
                                        </p:tav>
                                        <p:tav tm="100000">
                                          <p:val>
                                            <p:strVal val="#ppt_x"/>
                                          </p:val>
                                        </p:tav>
                                      </p:tavLst>
                                    </p:anim>
                                    <p:anim calcmode="lin" valueType="num">
                                      <p:cBhvr additive="base">
                                        <p:cTn id="56" dur="2000" fill="hold"/>
                                        <p:tgtEl>
                                          <p:spTgt spid="5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additive="base">
                                        <p:cTn id="59" dur="2000" fill="hold"/>
                                        <p:tgtEl>
                                          <p:spTgt spid="8"/>
                                        </p:tgtEl>
                                        <p:attrNameLst>
                                          <p:attrName>ppt_x</p:attrName>
                                        </p:attrNameLst>
                                      </p:cBhvr>
                                      <p:tavLst>
                                        <p:tav tm="0">
                                          <p:val>
                                            <p:strVal val="0-#ppt_w/2"/>
                                          </p:val>
                                        </p:tav>
                                        <p:tav tm="100000">
                                          <p:val>
                                            <p:strVal val="#ppt_x"/>
                                          </p:val>
                                        </p:tav>
                                      </p:tavLst>
                                    </p:anim>
                                    <p:anim calcmode="lin" valueType="num">
                                      <p:cBhvr additive="base">
                                        <p:cTn id="60" dur="2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54">
                                            <p:txEl>
                                              <p:pRg st="2" end="2"/>
                                            </p:txEl>
                                          </p:spTgt>
                                        </p:tgtEl>
                                        <p:attrNameLst>
                                          <p:attrName>style.visibility</p:attrName>
                                        </p:attrNameLst>
                                      </p:cBhvr>
                                      <p:to>
                                        <p:strVal val="visible"/>
                                      </p:to>
                                    </p:set>
                                    <p:animEffect transition="in" filter="blinds(horizontal)">
                                      <p:cBhvr>
                                        <p:cTn id="65" dur="2000"/>
                                        <p:tgtEl>
                                          <p:spTgt spid="54">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8" fill="hold" nodeType="click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additive="base">
                                        <p:cTn id="70" dur="2000" fill="hold"/>
                                        <p:tgtEl>
                                          <p:spTgt spid="31"/>
                                        </p:tgtEl>
                                        <p:attrNameLst>
                                          <p:attrName>ppt_x</p:attrName>
                                        </p:attrNameLst>
                                      </p:cBhvr>
                                      <p:tavLst>
                                        <p:tav tm="0">
                                          <p:val>
                                            <p:strVal val="0-#ppt_w/2"/>
                                          </p:val>
                                        </p:tav>
                                        <p:tav tm="100000">
                                          <p:val>
                                            <p:strVal val="#ppt_x"/>
                                          </p:val>
                                        </p:tav>
                                      </p:tavLst>
                                    </p:anim>
                                    <p:anim calcmode="lin" valueType="num">
                                      <p:cBhvr additive="base">
                                        <p:cTn id="71" dur="2000" fill="hold"/>
                                        <p:tgtEl>
                                          <p:spTgt spid="31"/>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additive="base">
                                        <p:cTn id="74" dur="2000" fill="hold"/>
                                        <p:tgtEl>
                                          <p:spTgt spid="14"/>
                                        </p:tgtEl>
                                        <p:attrNameLst>
                                          <p:attrName>ppt_x</p:attrName>
                                        </p:attrNameLst>
                                      </p:cBhvr>
                                      <p:tavLst>
                                        <p:tav tm="0">
                                          <p:val>
                                            <p:strVal val="0-#ppt_w/2"/>
                                          </p:val>
                                        </p:tav>
                                        <p:tav tm="100000">
                                          <p:val>
                                            <p:strVal val="#ppt_x"/>
                                          </p:val>
                                        </p:tav>
                                      </p:tavLst>
                                    </p:anim>
                                    <p:anim calcmode="lin" valueType="num">
                                      <p:cBhvr additive="base">
                                        <p:cTn id="75" dur="2000" fill="hold"/>
                                        <p:tgtEl>
                                          <p:spTgt spid="14"/>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additive="base">
                                        <p:cTn id="78" dur="2000" fill="hold"/>
                                        <p:tgtEl>
                                          <p:spTgt spid="30"/>
                                        </p:tgtEl>
                                        <p:attrNameLst>
                                          <p:attrName>ppt_x</p:attrName>
                                        </p:attrNameLst>
                                      </p:cBhvr>
                                      <p:tavLst>
                                        <p:tav tm="0">
                                          <p:val>
                                            <p:strVal val="0-#ppt_w/2"/>
                                          </p:val>
                                        </p:tav>
                                        <p:tav tm="100000">
                                          <p:val>
                                            <p:strVal val="#ppt_x"/>
                                          </p:val>
                                        </p:tav>
                                      </p:tavLst>
                                    </p:anim>
                                    <p:anim calcmode="lin" valueType="num">
                                      <p:cBhvr additive="base">
                                        <p:cTn id="79" dur="2000" fill="hold"/>
                                        <p:tgtEl>
                                          <p:spTgt spid="30"/>
                                        </p:tgtEl>
                                        <p:attrNameLst>
                                          <p:attrName>ppt_y</p:attrName>
                                        </p:attrNameLst>
                                      </p:cBhvr>
                                      <p:tavLst>
                                        <p:tav tm="0">
                                          <p:val>
                                            <p:strVal val="#ppt_y"/>
                                          </p:val>
                                        </p:tav>
                                        <p:tav tm="100000">
                                          <p:val>
                                            <p:strVal val="#ppt_y"/>
                                          </p:val>
                                        </p:tav>
                                      </p:tavLst>
                                    </p:anim>
                                  </p:childTnLst>
                                </p:cTn>
                              </p:par>
                              <p:par>
                                <p:cTn id="80" presetID="2" presetClass="entr" presetSubtype="8"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additive="base">
                                        <p:cTn id="82" dur="2000" fill="hold"/>
                                        <p:tgtEl>
                                          <p:spTgt spid="13"/>
                                        </p:tgtEl>
                                        <p:attrNameLst>
                                          <p:attrName>ppt_x</p:attrName>
                                        </p:attrNameLst>
                                      </p:cBhvr>
                                      <p:tavLst>
                                        <p:tav tm="0">
                                          <p:val>
                                            <p:strVal val="0-#ppt_w/2"/>
                                          </p:val>
                                        </p:tav>
                                        <p:tav tm="100000">
                                          <p:val>
                                            <p:strVal val="#ppt_x"/>
                                          </p:val>
                                        </p:tav>
                                      </p:tavLst>
                                    </p:anim>
                                    <p:anim calcmode="lin" valueType="num">
                                      <p:cBhvr additive="base">
                                        <p:cTn id="83" dur="2000" fill="hold"/>
                                        <p:tgtEl>
                                          <p:spTgt spid="13"/>
                                        </p:tgtEl>
                                        <p:attrNameLst>
                                          <p:attrName>ppt_y</p:attrName>
                                        </p:attrNameLst>
                                      </p:cBhvr>
                                      <p:tavLst>
                                        <p:tav tm="0">
                                          <p:val>
                                            <p:strVal val="#ppt_y"/>
                                          </p:val>
                                        </p:tav>
                                        <p:tav tm="100000">
                                          <p:val>
                                            <p:strVal val="#ppt_y"/>
                                          </p:val>
                                        </p:tav>
                                      </p:tavLst>
                                    </p:anim>
                                  </p:childTnLst>
                                </p:cTn>
                              </p:par>
                              <p:par>
                                <p:cTn id="84" presetID="2" presetClass="entr" presetSubtype="8"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2000" fill="hold"/>
                                        <p:tgtEl>
                                          <p:spTgt spid="29"/>
                                        </p:tgtEl>
                                        <p:attrNameLst>
                                          <p:attrName>ppt_x</p:attrName>
                                        </p:attrNameLst>
                                      </p:cBhvr>
                                      <p:tavLst>
                                        <p:tav tm="0">
                                          <p:val>
                                            <p:strVal val="0-#ppt_w/2"/>
                                          </p:val>
                                        </p:tav>
                                        <p:tav tm="100000">
                                          <p:val>
                                            <p:strVal val="#ppt_x"/>
                                          </p:val>
                                        </p:tav>
                                      </p:tavLst>
                                    </p:anim>
                                    <p:anim calcmode="lin" valueType="num">
                                      <p:cBhvr additive="base">
                                        <p:cTn id="87" dur="2000" fill="hold"/>
                                        <p:tgtEl>
                                          <p:spTgt spid="29"/>
                                        </p:tgtEl>
                                        <p:attrNameLst>
                                          <p:attrName>ppt_y</p:attrName>
                                        </p:attrNameLst>
                                      </p:cBhvr>
                                      <p:tavLst>
                                        <p:tav tm="0">
                                          <p:val>
                                            <p:strVal val="#ppt_y"/>
                                          </p:val>
                                        </p:tav>
                                        <p:tav tm="100000">
                                          <p:val>
                                            <p:strVal val="#ppt_y"/>
                                          </p:val>
                                        </p:tav>
                                      </p:tavLst>
                                    </p:anim>
                                  </p:childTnLst>
                                </p:cTn>
                              </p:par>
                              <p:par>
                                <p:cTn id="88" presetID="2" presetClass="entr" presetSubtype="8"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 calcmode="lin" valueType="num">
                                      <p:cBhvr additive="base">
                                        <p:cTn id="90" dur="2000" fill="hold"/>
                                        <p:tgtEl>
                                          <p:spTgt spid="12"/>
                                        </p:tgtEl>
                                        <p:attrNameLst>
                                          <p:attrName>ppt_x</p:attrName>
                                        </p:attrNameLst>
                                      </p:cBhvr>
                                      <p:tavLst>
                                        <p:tav tm="0">
                                          <p:val>
                                            <p:strVal val="0-#ppt_w/2"/>
                                          </p:val>
                                        </p:tav>
                                        <p:tav tm="100000">
                                          <p:val>
                                            <p:strVal val="#ppt_x"/>
                                          </p:val>
                                        </p:tav>
                                      </p:tavLst>
                                    </p:anim>
                                    <p:anim calcmode="lin" valueType="num">
                                      <p:cBhvr additive="base">
                                        <p:cTn id="9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3" presetClass="entr" presetSubtype="10" fill="hold" nodeType="clickEffect">
                                  <p:stCondLst>
                                    <p:cond delay="0"/>
                                  </p:stCondLst>
                                  <p:childTnLst>
                                    <p:set>
                                      <p:cBhvr>
                                        <p:cTn id="95" dur="1" fill="hold">
                                          <p:stCondLst>
                                            <p:cond delay="0"/>
                                          </p:stCondLst>
                                        </p:cTn>
                                        <p:tgtEl>
                                          <p:spTgt spid="54">
                                            <p:txEl>
                                              <p:pRg st="3" end="3"/>
                                            </p:txEl>
                                          </p:spTgt>
                                        </p:tgtEl>
                                        <p:attrNameLst>
                                          <p:attrName>style.visibility</p:attrName>
                                        </p:attrNameLst>
                                      </p:cBhvr>
                                      <p:to>
                                        <p:strVal val="visible"/>
                                      </p:to>
                                    </p:set>
                                    <p:animEffect transition="in" filter="blinds(horizontal)">
                                      <p:cBhvr>
                                        <p:cTn id="96" dur="2000"/>
                                        <p:tgtEl>
                                          <p:spTgt spid="54">
                                            <p:txEl>
                                              <p:pRg st="3" end="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8"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 calcmode="lin" valueType="num">
                                      <p:cBhvr additive="base">
                                        <p:cTn id="101" dur="2000" fill="hold"/>
                                        <p:tgtEl>
                                          <p:spTgt spid="41"/>
                                        </p:tgtEl>
                                        <p:attrNameLst>
                                          <p:attrName>ppt_x</p:attrName>
                                        </p:attrNameLst>
                                      </p:cBhvr>
                                      <p:tavLst>
                                        <p:tav tm="0">
                                          <p:val>
                                            <p:strVal val="0-#ppt_w/2"/>
                                          </p:val>
                                        </p:tav>
                                        <p:tav tm="100000">
                                          <p:val>
                                            <p:strVal val="#ppt_x"/>
                                          </p:val>
                                        </p:tav>
                                      </p:tavLst>
                                    </p:anim>
                                    <p:anim calcmode="lin" valueType="num">
                                      <p:cBhvr additive="base">
                                        <p:cTn id="102" dur="2000" fill="hold"/>
                                        <p:tgtEl>
                                          <p:spTgt spid="41"/>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additive="base">
                                        <p:cTn id="105" dur="2000" fill="hold"/>
                                        <p:tgtEl>
                                          <p:spTgt spid="15"/>
                                        </p:tgtEl>
                                        <p:attrNameLst>
                                          <p:attrName>ppt_x</p:attrName>
                                        </p:attrNameLst>
                                      </p:cBhvr>
                                      <p:tavLst>
                                        <p:tav tm="0">
                                          <p:val>
                                            <p:strVal val="0-#ppt_w/2"/>
                                          </p:val>
                                        </p:tav>
                                        <p:tav tm="100000">
                                          <p:val>
                                            <p:strVal val="#ppt_x"/>
                                          </p:val>
                                        </p:tav>
                                      </p:tavLst>
                                    </p:anim>
                                    <p:anim calcmode="lin" valueType="num">
                                      <p:cBhvr additive="base">
                                        <p:cTn id="106"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3" presetClass="entr" presetSubtype="10" fill="hold" nodeType="clickEffect">
                                  <p:stCondLst>
                                    <p:cond delay="0"/>
                                  </p:stCondLst>
                                  <p:childTnLst>
                                    <p:set>
                                      <p:cBhvr>
                                        <p:cTn id="110" dur="1" fill="hold">
                                          <p:stCondLst>
                                            <p:cond delay="0"/>
                                          </p:stCondLst>
                                        </p:cTn>
                                        <p:tgtEl>
                                          <p:spTgt spid="54">
                                            <p:txEl>
                                              <p:pRg st="4" end="4"/>
                                            </p:txEl>
                                          </p:spTgt>
                                        </p:tgtEl>
                                        <p:attrNameLst>
                                          <p:attrName>style.visibility</p:attrName>
                                        </p:attrNameLst>
                                      </p:cBhvr>
                                      <p:to>
                                        <p:strVal val="visible"/>
                                      </p:to>
                                    </p:set>
                                    <p:animEffect transition="in" filter="blinds(horizontal)">
                                      <p:cBhvr>
                                        <p:cTn id="111" dur="2000"/>
                                        <p:tgtEl>
                                          <p:spTgt spid="54">
                                            <p:txEl>
                                              <p:pRg st="4" end="4"/>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nodeType="clickEffect">
                                  <p:stCondLst>
                                    <p:cond delay="0"/>
                                  </p:stCondLst>
                                  <p:childTnLst>
                                    <p:set>
                                      <p:cBhvr>
                                        <p:cTn id="115" dur="1" fill="hold">
                                          <p:stCondLst>
                                            <p:cond delay="0"/>
                                          </p:stCondLst>
                                        </p:cTn>
                                        <p:tgtEl>
                                          <p:spTgt spid="52"/>
                                        </p:tgtEl>
                                        <p:attrNameLst>
                                          <p:attrName>style.visibility</p:attrName>
                                        </p:attrNameLst>
                                      </p:cBhvr>
                                      <p:to>
                                        <p:strVal val="visible"/>
                                      </p:to>
                                    </p:set>
                                    <p:anim calcmode="lin" valueType="num">
                                      <p:cBhvr additive="base">
                                        <p:cTn id="116" dur="2000" fill="hold"/>
                                        <p:tgtEl>
                                          <p:spTgt spid="52"/>
                                        </p:tgtEl>
                                        <p:attrNameLst>
                                          <p:attrName>ppt_x</p:attrName>
                                        </p:attrNameLst>
                                      </p:cBhvr>
                                      <p:tavLst>
                                        <p:tav tm="0">
                                          <p:val>
                                            <p:strVal val="0-#ppt_w/2"/>
                                          </p:val>
                                        </p:tav>
                                        <p:tav tm="100000">
                                          <p:val>
                                            <p:strVal val="#ppt_x"/>
                                          </p:val>
                                        </p:tav>
                                      </p:tavLst>
                                    </p:anim>
                                    <p:anim calcmode="lin" valueType="num">
                                      <p:cBhvr additive="base">
                                        <p:cTn id="117" dur="2000" fill="hold"/>
                                        <p:tgtEl>
                                          <p:spTgt spid="52"/>
                                        </p:tgtEl>
                                        <p:attrNameLst>
                                          <p:attrName>ppt_y</p:attrName>
                                        </p:attrNameLst>
                                      </p:cBhvr>
                                      <p:tavLst>
                                        <p:tav tm="0">
                                          <p:val>
                                            <p:strVal val="#ppt_y"/>
                                          </p:val>
                                        </p:tav>
                                        <p:tav tm="100000">
                                          <p:val>
                                            <p:strVal val="#ppt_y"/>
                                          </p:val>
                                        </p:tav>
                                      </p:tavLst>
                                    </p:anim>
                                  </p:childTnLst>
                                </p:cTn>
                              </p:par>
                              <p:par>
                                <p:cTn id="118" presetID="2" presetClass="entr" presetSubtype="8" fill="hold" grpId="0" nodeType="withEffect">
                                  <p:stCondLst>
                                    <p:cond delay="0"/>
                                  </p:stCondLst>
                                  <p:childTnLst>
                                    <p:set>
                                      <p:cBhvr>
                                        <p:cTn id="119" dur="1" fill="hold">
                                          <p:stCondLst>
                                            <p:cond delay="0"/>
                                          </p:stCondLst>
                                        </p:cTn>
                                        <p:tgtEl>
                                          <p:spTgt spid="4"/>
                                        </p:tgtEl>
                                        <p:attrNameLst>
                                          <p:attrName>style.visibility</p:attrName>
                                        </p:attrNameLst>
                                      </p:cBhvr>
                                      <p:to>
                                        <p:strVal val="visible"/>
                                      </p:to>
                                    </p:set>
                                    <p:anim calcmode="lin" valueType="num">
                                      <p:cBhvr additive="base">
                                        <p:cTn id="120" dur="2000" fill="hold"/>
                                        <p:tgtEl>
                                          <p:spTgt spid="4"/>
                                        </p:tgtEl>
                                        <p:attrNameLst>
                                          <p:attrName>ppt_x</p:attrName>
                                        </p:attrNameLst>
                                      </p:cBhvr>
                                      <p:tavLst>
                                        <p:tav tm="0">
                                          <p:val>
                                            <p:strVal val="0-#ppt_w/2"/>
                                          </p:val>
                                        </p:tav>
                                        <p:tav tm="100000">
                                          <p:val>
                                            <p:strVal val="#ppt_x"/>
                                          </p:val>
                                        </p:tav>
                                      </p:tavLst>
                                    </p:anim>
                                    <p:anim calcmode="lin" valueType="num">
                                      <p:cBhvr additive="base">
                                        <p:cTn id="121" dur="2000" fill="hold"/>
                                        <p:tgtEl>
                                          <p:spTgt spid="4"/>
                                        </p:tgtEl>
                                        <p:attrNameLst>
                                          <p:attrName>ppt_y</p:attrName>
                                        </p:attrNameLst>
                                      </p:cBhvr>
                                      <p:tavLst>
                                        <p:tav tm="0">
                                          <p:val>
                                            <p:strVal val="#ppt_y"/>
                                          </p:val>
                                        </p:tav>
                                        <p:tav tm="100000">
                                          <p:val>
                                            <p:strVal val="#ppt_y"/>
                                          </p:val>
                                        </p:tav>
                                      </p:tavLst>
                                    </p:anim>
                                  </p:childTnLst>
                                </p:cTn>
                              </p:par>
                              <p:par>
                                <p:cTn id="122" presetID="2" presetClass="entr" presetSubtype="8" fill="hold" nodeType="withEffect">
                                  <p:stCondLst>
                                    <p:cond delay="0"/>
                                  </p:stCondLst>
                                  <p:childTnLst>
                                    <p:set>
                                      <p:cBhvr>
                                        <p:cTn id="123" dur="1" fill="hold">
                                          <p:stCondLst>
                                            <p:cond delay="0"/>
                                          </p:stCondLst>
                                        </p:cTn>
                                        <p:tgtEl>
                                          <p:spTgt spid="53"/>
                                        </p:tgtEl>
                                        <p:attrNameLst>
                                          <p:attrName>style.visibility</p:attrName>
                                        </p:attrNameLst>
                                      </p:cBhvr>
                                      <p:to>
                                        <p:strVal val="visible"/>
                                      </p:to>
                                    </p:set>
                                    <p:anim calcmode="lin" valueType="num">
                                      <p:cBhvr additive="base">
                                        <p:cTn id="124" dur="2000" fill="hold"/>
                                        <p:tgtEl>
                                          <p:spTgt spid="53"/>
                                        </p:tgtEl>
                                        <p:attrNameLst>
                                          <p:attrName>ppt_x</p:attrName>
                                        </p:attrNameLst>
                                      </p:cBhvr>
                                      <p:tavLst>
                                        <p:tav tm="0">
                                          <p:val>
                                            <p:strVal val="0-#ppt_w/2"/>
                                          </p:val>
                                        </p:tav>
                                        <p:tav tm="100000">
                                          <p:val>
                                            <p:strVal val="#ppt_x"/>
                                          </p:val>
                                        </p:tav>
                                      </p:tavLst>
                                    </p:anim>
                                    <p:anim calcmode="lin" valueType="num">
                                      <p:cBhvr additive="base">
                                        <p:cTn id="125" dur="2000" fill="hold"/>
                                        <p:tgtEl>
                                          <p:spTgt spid="53"/>
                                        </p:tgtEl>
                                        <p:attrNameLst>
                                          <p:attrName>ppt_y</p:attrName>
                                        </p:attrNameLst>
                                      </p:cBhvr>
                                      <p:tavLst>
                                        <p:tav tm="0">
                                          <p:val>
                                            <p:strVal val="#ppt_y"/>
                                          </p:val>
                                        </p:tav>
                                        <p:tav tm="100000">
                                          <p:val>
                                            <p:strVal val="#ppt_y"/>
                                          </p:val>
                                        </p:tav>
                                      </p:tavLst>
                                    </p:anim>
                                  </p:childTnLst>
                                </p:cTn>
                              </p:par>
                              <p:par>
                                <p:cTn id="126" presetID="2" presetClass="entr" presetSubtype="8" fill="hold" grpId="0" nodeType="withEffect">
                                  <p:stCondLst>
                                    <p:cond delay="0"/>
                                  </p:stCondLst>
                                  <p:childTnLst>
                                    <p:set>
                                      <p:cBhvr>
                                        <p:cTn id="127" dur="1" fill="hold">
                                          <p:stCondLst>
                                            <p:cond delay="0"/>
                                          </p:stCondLst>
                                        </p:cTn>
                                        <p:tgtEl>
                                          <p:spTgt spid="5"/>
                                        </p:tgtEl>
                                        <p:attrNameLst>
                                          <p:attrName>style.visibility</p:attrName>
                                        </p:attrNameLst>
                                      </p:cBhvr>
                                      <p:to>
                                        <p:strVal val="visible"/>
                                      </p:to>
                                    </p:set>
                                    <p:anim calcmode="lin" valueType="num">
                                      <p:cBhvr additive="base">
                                        <p:cTn id="128" dur="2000" fill="hold"/>
                                        <p:tgtEl>
                                          <p:spTgt spid="5"/>
                                        </p:tgtEl>
                                        <p:attrNameLst>
                                          <p:attrName>ppt_x</p:attrName>
                                        </p:attrNameLst>
                                      </p:cBhvr>
                                      <p:tavLst>
                                        <p:tav tm="0">
                                          <p:val>
                                            <p:strVal val="0-#ppt_w/2"/>
                                          </p:val>
                                        </p:tav>
                                        <p:tav tm="100000">
                                          <p:val>
                                            <p:strVal val="#ppt_x"/>
                                          </p:val>
                                        </p:tav>
                                      </p:tavLst>
                                    </p:anim>
                                    <p:anim calcmode="lin" valueType="num">
                                      <p:cBhvr additive="base">
                                        <p:cTn id="129" dur="2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3" presetClass="entr" presetSubtype="10" fill="hold" nodeType="clickEffect">
                                  <p:stCondLst>
                                    <p:cond delay="0"/>
                                  </p:stCondLst>
                                  <p:childTnLst>
                                    <p:set>
                                      <p:cBhvr>
                                        <p:cTn id="133" dur="1" fill="hold">
                                          <p:stCondLst>
                                            <p:cond delay="0"/>
                                          </p:stCondLst>
                                        </p:cTn>
                                        <p:tgtEl>
                                          <p:spTgt spid="54">
                                            <p:txEl>
                                              <p:pRg st="5" end="5"/>
                                            </p:txEl>
                                          </p:spTgt>
                                        </p:tgtEl>
                                        <p:attrNameLst>
                                          <p:attrName>style.visibility</p:attrName>
                                        </p:attrNameLst>
                                      </p:cBhvr>
                                      <p:to>
                                        <p:strVal val="visible"/>
                                      </p:to>
                                    </p:set>
                                    <p:animEffect transition="in" filter="blinds(horizontal)">
                                      <p:cBhvr>
                                        <p:cTn id="134" dur="2000"/>
                                        <p:tgtEl>
                                          <p:spTgt spid="54">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8" fill="hold" nodeType="clickEffect">
                                  <p:stCondLst>
                                    <p:cond delay="0"/>
                                  </p:stCondLst>
                                  <p:childTnLst>
                                    <p:set>
                                      <p:cBhvr>
                                        <p:cTn id="138" dur="1" fill="hold">
                                          <p:stCondLst>
                                            <p:cond delay="0"/>
                                          </p:stCondLst>
                                        </p:cTn>
                                        <p:tgtEl>
                                          <p:spTgt spid="33"/>
                                        </p:tgtEl>
                                        <p:attrNameLst>
                                          <p:attrName>style.visibility</p:attrName>
                                        </p:attrNameLst>
                                      </p:cBhvr>
                                      <p:to>
                                        <p:strVal val="visible"/>
                                      </p:to>
                                    </p:set>
                                    <p:anim calcmode="lin" valueType="num">
                                      <p:cBhvr additive="base">
                                        <p:cTn id="139" dur="2000" fill="hold"/>
                                        <p:tgtEl>
                                          <p:spTgt spid="33"/>
                                        </p:tgtEl>
                                        <p:attrNameLst>
                                          <p:attrName>ppt_x</p:attrName>
                                        </p:attrNameLst>
                                      </p:cBhvr>
                                      <p:tavLst>
                                        <p:tav tm="0">
                                          <p:val>
                                            <p:strVal val="0-#ppt_w/2"/>
                                          </p:val>
                                        </p:tav>
                                        <p:tav tm="100000">
                                          <p:val>
                                            <p:strVal val="#ppt_x"/>
                                          </p:val>
                                        </p:tav>
                                      </p:tavLst>
                                    </p:anim>
                                    <p:anim calcmode="lin" valueType="num">
                                      <p:cBhvr additive="base">
                                        <p:cTn id="140" dur="2000" fill="hold"/>
                                        <p:tgtEl>
                                          <p:spTgt spid="33"/>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17"/>
                                        </p:tgtEl>
                                        <p:attrNameLst>
                                          <p:attrName>style.visibility</p:attrName>
                                        </p:attrNameLst>
                                      </p:cBhvr>
                                      <p:to>
                                        <p:strVal val="visible"/>
                                      </p:to>
                                    </p:set>
                                    <p:anim calcmode="lin" valueType="num">
                                      <p:cBhvr additive="base">
                                        <p:cTn id="143" dur="2000" fill="hold"/>
                                        <p:tgtEl>
                                          <p:spTgt spid="17"/>
                                        </p:tgtEl>
                                        <p:attrNameLst>
                                          <p:attrName>ppt_x</p:attrName>
                                        </p:attrNameLst>
                                      </p:cBhvr>
                                      <p:tavLst>
                                        <p:tav tm="0">
                                          <p:val>
                                            <p:strVal val="0-#ppt_w/2"/>
                                          </p:val>
                                        </p:tav>
                                        <p:tav tm="100000">
                                          <p:val>
                                            <p:strVal val="#ppt_x"/>
                                          </p:val>
                                        </p:tav>
                                      </p:tavLst>
                                    </p:anim>
                                    <p:anim calcmode="lin" valueType="num">
                                      <p:cBhvr additive="base">
                                        <p:cTn id="144" dur="2000" fill="hold"/>
                                        <p:tgtEl>
                                          <p:spTgt spid="17"/>
                                        </p:tgtEl>
                                        <p:attrNameLst>
                                          <p:attrName>ppt_y</p:attrName>
                                        </p:attrNameLst>
                                      </p:cBhvr>
                                      <p:tavLst>
                                        <p:tav tm="0">
                                          <p:val>
                                            <p:strVal val="#ppt_y"/>
                                          </p:val>
                                        </p:tav>
                                        <p:tav tm="100000">
                                          <p:val>
                                            <p:strVal val="#ppt_y"/>
                                          </p:val>
                                        </p:tav>
                                      </p:tavLst>
                                    </p:anim>
                                  </p:childTnLst>
                                </p:cTn>
                              </p:par>
                              <p:par>
                                <p:cTn id="145" presetID="2" presetClass="entr" presetSubtype="8" fill="hold" nodeType="withEffect">
                                  <p:stCondLst>
                                    <p:cond delay="0"/>
                                  </p:stCondLst>
                                  <p:childTnLst>
                                    <p:set>
                                      <p:cBhvr>
                                        <p:cTn id="146" dur="1" fill="hold">
                                          <p:stCondLst>
                                            <p:cond delay="0"/>
                                          </p:stCondLst>
                                        </p:cTn>
                                        <p:tgtEl>
                                          <p:spTgt spid="32"/>
                                        </p:tgtEl>
                                        <p:attrNameLst>
                                          <p:attrName>style.visibility</p:attrName>
                                        </p:attrNameLst>
                                      </p:cBhvr>
                                      <p:to>
                                        <p:strVal val="visible"/>
                                      </p:to>
                                    </p:set>
                                    <p:anim calcmode="lin" valueType="num">
                                      <p:cBhvr additive="base">
                                        <p:cTn id="147" dur="2000" fill="hold"/>
                                        <p:tgtEl>
                                          <p:spTgt spid="32"/>
                                        </p:tgtEl>
                                        <p:attrNameLst>
                                          <p:attrName>ppt_x</p:attrName>
                                        </p:attrNameLst>
                                      </p:cBhvr>
                                      <p:tavLst>
                                        <p:tav tm="0">
                                          <p:val>
                                            <p:strVal val="0-#ppt_w/2"/>
                                          </p:val>
                                        </p:tav>
                                        <p:tav tm="100000">
                                          <p:val>
                                            <p:strVal val="#ppt_x"/>
                                          </p:val>
                                        </p:tav>
                                      </p:tavLst>
                                    </p:anim>
                                    <p:anim calcmode="lin" valueType="num">
                                      <p:cBhvr additive="base">
                                        <p:cTn id="148" dur="2000" fill="hold"/>
                                        <p:tgtEl>
                                          <p:spTgt spid="32"/>
                                        </p:tgtEl>
                                        <p:attrNameLst>
                                          <p:attrName>ppt_y</p:attrName>
                                        </p:attrNameLst>
                                      </p:cBhvr>
                                      <p:tavLst>
                                        <p:tav tm="0">
                                          <p:val>
                                            <p:strVal val="#ppt_y"/>
                                          </p:val>
                                        </p:tav>
                                        <p:tav tm="100000">
                                          <p:val>
                                            <p:strVal val="#ppt_y"/>
                                          </p:val>
                                        </p:tav>
                                      </p:tavLst>
                                    </p:anim>
                                  </p:childTnLst>
                                </p:cTn>
                              </p:par>
                              <p:par>
                                <p:cTn id="149" presetID="2" presetClass="entr" presetSubtype="8" fill="hold" grpId="0" nodeType="withEffect">
                                  <p:stCondLst>
                                    <p:cond delay="0"/>
                                  </p:stCondLst>
                                  <p:childTnLst>
                                    <p:set>
                                      <p:cBhvr>
                                        <p:cTn id="150" dur="1" fill="hold">
                                          <p:stCondLst>
                                            <p:cond delay="0"/>
                                          </p:stCondLst>
                                        </p:cTn>
                                        <p:tgtEl>
                                          <p:spTgt spid="18"/>
                                        </p:tgtEl>
                                        <p:attrNameLst>
                                          <p:attrName>style.visibility</p:attrName>
                                        </p:attrNameLst>
                                      </p:cBhvr>
                                      <p:to>
                                        <p:strVal val="visible"/>
                                      </p:to>
                                    </p:set>
                                    <p:anim calcmode="lin" valueType="num">
                                      <p:cBhvr additive="base">
                                        <p:cTn id="151" dur="2000" fill="hold"/>
                                        <p:tgtEl>
                                          <p:spTgt spid="18"/>
                                        </p:tgtEl>
                                        <p:attrNameLst>
                                          <p:attrName>ppt_x</p:attrName>
                                        </p:attrNameLst>
                                      </p:cBhvr>
                                      <p:tavLst>
                                        <p:tav tm="0">
                                          <p:val>
                                            <p:strVal val="0-#ppt_w/2"/>
                                          </p:val>
                                        </p:tav>
                                        <p:tav tm="100000">
                                          <p:val>
                                            <p:strVal val="#ppt_x"/>
                                          </p:val>
                                        </p:tav>
                                      </p:tavLst>
                                    </p:anim>
                                    <p:anim calcmode="lin" valueType="num">
                                      <p:cBhvr additive="base">
                                        <p:cTn id="152" dur="2000" fill="hold"/>
                                        <p:tgtEl>
                                          <p:spTgt spid="18"/>
                                        </p:tgtEl>
                                        <p:attrNameLst>
                                          <p:attrName>ppt_y</p:attrName>
                                        </p:attrNameLst>
                                      </p:cBhvr>
                                      <p:tavLst>
                                        <p:tav tm="0">
                                          <p:val>
                                            <p:strVal val="#ppt_y"/>
                                          </p:val>
                                        </p:tav>
                                        <p:tav tm="100000">
                                          <p:val>
                                            <p:strVal val="#ppt_y"/>
                                          </p:val>
                                        </p:tav>
                                      </p:tavLst>
                                    </p:anim>
                                  </p:childTnLst>
                                </p:cTn>
                              </p:par>
                              <p:par>
                                <p:cTn id="153" presetID="2" presetClass="entr" presetSubtype="8" fill="hold" nodeType="withEffect">
                                  <p:stCondLst>
                                    <p:cond delay="0"/>
                                  </p:stCondLst>
                                  <p:childTnLst>
                                    <p:set>
                                      <p:cBhvr>
                                        <p:cTn id="154" dur="1" fill="hold">
                                          <p:stCondLst>
                                            <p:cond delay="0"/>
                                          </p:stCondLst>
                                        </p:cTn>
                                        <p:tgtEl>
                                          <p:spTgt spid="44"/>
                                        </p:tgtEl>
                                        <p:attrNameLst>
                                          <p:attrName>style.visibility</p:attrName>
                                        </p:attrNameLst>
                                      </p:cBhvr>
                                      <p:to>
                                        <p:strVal val="visible"/>
                                      </p:to>
                                    </p:set>
                                    <p:anim calcmode="lin" valueType="num">
                                      <p:cBhvr additive="base">
                                        <p:cTn id="155" dur="2000" fill="hold"/>
                                        <p:tgtEl>
                                          <p:spTgt spid="44"/>
                                        </p:tgtEl>
                                        <p:attrNameLst>
                                          <p:attrName>ppt_x</p:attrName>
                                        </p:attrNameLst>
                                      </p:cBhvr>
                                      <p:tavLst>
                                        <p:tav tm="0">
                                          <p:val>
                                            <p:strVal val="0-#ppt_w/2"/>
                                          </p:val>
                                        </p:tav>
                                        <p:tav tm="100000">
                                          <p:val>
                                            <p:strVal val="#ppt_x"/>
                                          </p:val>
                                        </p:tav>
                                      </p:tavLst>
                                    </p:anim>
                                    <p:anim calcmode="lin" valueType="num">
                                      <p:cBhvr additive="base">
                                        <p:cTn id="156" dur="2000" fill="hold"/>
                                        <p:tgtEl>
                                          <p:spTgt spid="44"/>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16"/>
                                        </p:tgtEl>
                                        <p:attrNameLst>
                                          <p:attrName>style.visibility</p:attrName>
                                        </p:attrNameLst>
                                      </p:cBhvr>
                                      <p:to>
                                        <p:strVal val="visible"/>
                                      </p:to>
                                    </p:set>
                                    <p:anim calcmode="lin" valueType="num">
                                      <p:cBhvr additive="base">
                                        <p:cTn id="159" dur="2000" fill="hold"/>
                                        <p:tgtEl>
                                          <p:spTgt spid="16"/>
                                        </p:tgtEl>
                                        <p:attrNameLst>
                                          <p:attrName>ppt_x</p:attrName>
                                        </p:attrNameLst>
                                      </p:cBhvr>
                                      <p:tavLst>
                                        <p:tav tm="0">
                                          <p:val>
                                            <p:strVal val="0-#ppt_w/2"/>
                                          </p:val>
                                        </p:tav>
                                        <p:tav tm="100000">
                                          <p:val>
                                            <p:strVal val="#ppt_x"/>
                                          </p:val>
                                        </p:tav>
                                      </p:tavLst>
                                    </p:anim>
                                    <p:anim calcmode="lin" valueType="num">
                                      <p:cBhvr additive="base">
                                        <p:cTn id="160"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3" presetClass="entr" presetSubtype="10" fill="hold" nodeType="clickEffect">
                                  <p:stCondLst>
                                    <p:cond delay="0"/>
                                  </p:stCondLst>
                                  <p:childTnLst>
                                    <p:set>
                                      <p:cBhvr>
                                        <p:cTn id="164" dur="1" fill="hold">
                                          <p:stCondLst>
                                            <p:cond delay="0"/>
                                          </p:stCondLst>
                                        </p:cTn>
                                        <p:tgtEl>
                                          <p:spTgt spid="54">
                                            <p:txEl>
                                              <p:pRg st="6" end="6"/>
                                            </p:txEl>
                                          </p:spTgt>
                                        </p:tgtEl>
                                        <p:attrNameLst>
                                          <p:attrName>style.visibility</p:attrName>
                                        </p:attrNameLst>
                                      </p:cBhvr>
                                      <p:to>
                                        <p:strVal val="visible"/>
                                      </p:to>
                                    </p:set>
                                    <p:animEffect transition="in" filter="blinds(horizontal)">
                                      <p:cBhvr>
                                        <p:cTn id="165" dur="2000"/>
                                        <p:tgtEl>
                                          <p:spTgt spid="54">
                                            <p:txEl>
                                              <p:pRg st="6" end="6"/>
                                            </p:txEl>
                                          </p:spTgt>
                                        </p:tgtEl>
                                      </p:cBhvr>
                                    </p:animEffect>
                                  </p:childTnLst>
                                </p:cTn>
                              </p:par>
                              <p:par>
                                <p:cTn id="166" presetID="3" presetClass="entr" presetSubtype="10" fill="hold" nodeType="withEffect">
                                  <p:stCondLst>
                                    <p:cond delay="0"/>
                                  </p:stCondLst>
                                  <p:childTnLst>
                                    <p:set>
                                      <p:cBhvr>
                                        <p:cTn id="167" dur="1" fill="hold">
                                          <p:stCondLst>
                                            <p:cond delay="0"/>
                                          </p:stCondLst>
                                        </p:cTn>
                                        <p:tgtEl>
                                          <p:spTgt spid="54">
                                            <p:txEl>
                                              <p:pRg st="7" end="7"/>
                                            </p:txEl>
                                          </p:spTgt>
                                        </p:tgtEl>
                                        <p:attrNameLst>
                                          <p:attrName>style.visibility</p:attrName>
                                        </p:attrNameLst>
                                      </p:cBhvr>
                                      <p:to>
                                        <p:strVal val="visible"/>
                                      </p:to>
                                    </p:set>
                                    <p:animEffect transition="in" filter="blinds(horizontal)">
                                      <p:cBhvr>
                                        <p:cTn id="168" dur="2000"/>
                                        <p:tgtEl>
                                          <p:spTgt spid="54">
                                            <p:txEl>
                                              <p:pRg st="7" end="7"/>
                                            </p:txEl>
                                          </p:spTgt>
                                        </p:tgtEl>
                                      </p:cBhvr>
                                    </p:animEffect>
                                  </p:childTnLst>
                                </p:cTn>
                              </p:par>
                            </p:childTnLst>
                          </p:cTn>
                        </p:par>
                      </p:childTnLst>
                    </p:cTn>
                  </p:par>
                  <p:par>
                    <p:cTn id="169" fill="hold">
                      <p:stCondLst>
                        <p:cond delay="indefinite"/>
                      </p:stCondLst>
                      <p:childTnLst>
                        <p:par>
                          <p:cTn id="170" fill="hold">
                            <p:stCondLst>
                              <p:cond delay="0"/>
                            </p:stCondLst>
                            <p:childTnLst>
                              <p:par>
                                <p:cTn id="171" presetID="2" presetClass="entr" presetSubtype="8" fill="hold" grpId="0" nodeType="clickEffect">
                                  <p:stCondLst>
                                    <p:cond delay="0"/>
                                  </p:stCondLst>
                                  <p:childTnLst>
                                    <p:set>
                                      <p:cBhvr>
                                        <p:cTn id="172" dur="1" fill="hold">
                                          <p:stCondLst>
                                            <p:cond delay="0"/>
                                          </p:stCondLst>
                                        </p:cTn>
                                        <p:tgtEl>
                                          <p:spTgt spid="26"/>
                                        </p:tgtEl>
                                        <p:attrNameLst>
                                          <p:attrName>style.visibility</p:attrName>
                                        </p:attrNameLst>
                                      </p:cBhvr>
                                      <p:to>
                                        <p:strVal val="visible"/>
                                      </p:to>
                                    </p:set>
                                    <p:anim calcmode="lin" valueType="num">
                                      <p:cBhvr additive="base">
                                        <p:cTn id="173" dur="2000" fill="hold"/>
                                        <p:tgtEl>
                                          <p:spTgt spid="26"/>
                                        </p:tgtEl>
                                        <p:attrNameLst>
                                          <p:attrName>ppt_x</p:attrName>
                                        </p:attrNameLst>
                                      </p:cBhvr>
                                      <p:tavLst>
                                        <p:tav tm="0">
                                          <p:val>
                                            <p:strVal val="0-#ppt_w/2"/>
                                          </p:val>
                                        </p:tav>
                                        <p:tav tm="100000">
                                          <p:val>
                                            <p:strVal val="#ppt_x"/>
                                          </p:val>
                                        </p:tav>
                                      </p:tavLst>
                                    </p:anim>
                                    <p:anim calcmode="lin" valueType="num">
                                      <p:cBhvr additive="base">
                                        <p:cTn id="174" dur="2000" fill="hold"/>
                                        <p:tgtEl>
                                          <p:spTgt spid="26"/>
                                        </p:tgtEl>
                                        <p:attrNameLst>
                                          <p:attrName>ppt_y</p:attrName>
                                        </p:attrNameLst>
                                      </p:cBhvr>
                                      <p:tavLst>
                                        <p:tav tm="0">
                                          <p:val>
                                            <p:strVal val="#ppt_y"/>
                                          </p:val>
                                        </p:tav>
                                        <p:tav tm="100000">
                                          <p:val>
                                            <p:strVal val="#ppt_y"/>
                                          </p:val>
                                        </p:tav>
                                      </p:tavLst>
                                    </p:anim>
                                  </p:childTnLst>
                                </p:cTn>
                              </p:par>
                              <p:par>
                                <p:cTn id="175" presetID="2" presetClass="entr" presetSubtype="8" fill="hold" nodeType="withEffect">
                                  <p:stCondLst>
                                    <p:cond delay="0"/>
                                  </p:stCondLst>
                                  <p:childTnLst>
                                    <p:set>
                                      <p:cBhvr>
                                        <p:cTn id="176" dur="1" fill="hold">
                                          <p:stCondLst>
                                            <p:cond delay="0"/>
                                          </p:stCondLst>
                                        </p:cTn>
                                        <p:tgtEl>
                                          <p:spTgt spid="42"/>
                                        </p:tgtEl>
                                        <p:attrNameLst>
                                          <p:attrName>style.visibility</p:attrName>
                                        </p:attrNameLst>
                                      </p:cBhvr>
                                      <p:to>
                                        <p:strVal val="visible"/>
                                      </p:to>
                                    </p:set>
                                    <p:anim calcmode="lin" valueType="num">
                                      <p:cBhvr additive="base">
                                        <p:cTn id="177" dur="2000" fill="hold"/>
                                        <p:tgtEl>
                                          <p:spTgt spid="42"/>
                                        </p:tgtEl>
                                        <p:attrNameLst>
                                          <p:attrName>ppt_x</p:attrName>
                                        </p:attrNameLst>
                                      </p:cBhvr>
                                      <p:tavLst>
                                        <p:tav tm="0">
                                          <p:val>
                                            <p:strVal val="0-#ppt_w/2"/>
                                          </p:val>
                                        </p:tav>
                                        <p:tav tm="100000">
                                          <p:val>
                                            <p:strVal val="#ppt_x"/>
                                          </p:val>
                                        </p:tav>
                                      </p:tavLst>
                                    </p:anim>
                                    <p:anim calcmode="lin" valueType="num">
                                      <p:cBhvr additive="base">
                                        <p:cTn id="178" dur="2000" fill="hold"/>
                                        <p:tgtEl>
                                          <p:spTgt spid="42"/>
                                        </p:tgtEl>
                                        <p:attrNameLst>
                                          <p:attrName>ppt_y</p:attrName>
                                        </p:attrNameLst>
                                      </p:cBhvr>
                                      <p:tavLst>
                                        <p:tav tm="0">
                                          <p:val>
                                            <p:strVal val="#ppt_y"/>
                                          </p:val>
                                        </p:tav>
                                        <p:tav tm="100000">
                                          <p:val>
                                            <p:strVal val="#ppt_y"/>
                                          </p:val>
                                        </p:tav>
                                      </p:tavLst>
                                    </p:anim>
                                  </p:childTnLst>
                                </p:cTn>
                              </p:par>
                              <p:par>
                                <p:cTn id="179" presetID="2" presetClass="entr" presetSubtype="8" fill="hold" nodeType="withEffect">
                                  <p:stCondLst>
                                    <p:cond delay="0"/>
                                  </p:stCondLst>
                                  <p:childTnLst>
                                    <p:set>
                                      <p:cBhvr>
                                        <p:cTn id="180" dur="1" fill="hold">
                                          <p:stCondLst>
                                            <p:cond delay="0"/>
                                          </p:stCondLst>
                                        </p:cTn>
                                        <p:tgtEl>
                                          <p:spTgt spid="43"/>
                                        </p:tgtEl>
                                        <p:attrNameLst>
                                          <p:attrName>style.visibility</p:attrName>
                                        </p:attrNameLst>
                                      </p:cBhvr>
                                      <p:to>
                                        <p:strVal val="visible"/>
                                      </p:to>
                                    </p:set>
                                    <p:anim calcmode="lin" valueType="num">
                                      <p:cBhvr additive="base">
                                        <p:cTn id="181" dur="2000" fill="hold"/>
                                        <p:tgtEl>
                                          <p:spTgt spid="43"/>
                                        </p:tgtEl>
                                        <p:attrNameLst>
                                          <p:attrName>ppt_x</p:attrName>
                                        </p:attrNameLst>
                                      </p:cBhvr>
                                      <p:tavLst>
                                        <p:tav tm="0">
                                          <p:val>
                                            <p:strVal val="0-#ppt_w/2"/>
                                          </p:val>
                                        </p:tav>
                                        <p:tav tm="100000">
                                          <p:val>
                                            <p:strVal val="#ppt_x"/>
                                          </p:val>
                                        </p:tav>
                                      </p:tavLst>
                                    </p:anim>
                                    <p:anim calcmode="lin" valueType="num">
                                      <p:cBhvr additive="base">
                                        <p:cTn id="182" dur="2000" fill="hold"/>
                                        <p:tgtEl>
                                          <p:spTgt spid="43"/>
                                        </p:tgtEl>
                                        <p:attrNameLst>
                                          <p:attrName>ppt_y</p:attrName>
                                        </p:attrNameLst>
                                      </p:cBhvr>
                                      <p:tavLst>
                                        <p:tav tm="0">
                                          <p:val>
                                            <p:strVal val="#ppt_y"/>
                                          </p:val>
                                        </p:tav>
                                        <p:tav tm="100000">
                                          <p:val>
                                            <p:strVal val="#ppt_y"/>
                                          </p:val>
                                        </p:tav>
                                      </p:tavLst>
                                    </p:anim>
                                  </p:childTnLst>
                                </p:cTn>
                              </p:par>
                              <p:par>
                                <p:cTn id="183" presetID="2" presetClass="entr" presetSubtype="8" fill="hold" grpId="0" nodeType="withEffect">
                                  <p:stCondLst>
                                    <p:cond delay="0"/>
                                  </p:stCondLst>
                                  <p:childTnLst>
                                    <p:set>
                                      <p:cBhvr>
                                        <p:cTn id="184" dur="1" fill="hold">
                                          <p:stCondLst>
                                            <p:cond delay="0"/>
                                          </p:stCondLst>
                                        </p:cTn>
                                        <p:tgtEl>
                                          <p:spTgt spid="25"/>
                                        </p:tgtEl>
                                        <p:attrNameLst>
                                          <p:attrName>style.visibility</p:attrName>
                                        </p:attrNameLst>
                                      </p:cBhvr>
                                      <p:to>
                                        <p:strVal val="visible"/>
                                      </p:to>
                                    </p:set>
                                    <p:anim calcmode="lin" valueType="num">
                                      <p:cBhvr additive="base">
                                        <p:cTn id="185" dur="2000" fill="hold"/>
                                        <p:tgtEl>
                                          <p:spTgt spid="25"/>
                                        </p:tgtEl>
                                        <p:attrNameLst>
                                          <p:attrName>ppt_x</p:attrName>
                                        </p:attrNameLst>
                                      </p:cBhvr>
                                      <p:tavLst>
                                        <p:tav tm="0">
                                          <p:val>
                                            <p:strVal val="0-#ppt_w/2"/>
                                          </p:val>
                                        </p:tav>
                                        <p:tav tm="100000">
                                          <p:val>
                                            <p:strVal val="#ppt_x"/>
                                          </p:val>
                                        </p:tav>
                                      </p:tavLst>
                                    </p:anim>
                                    <p:anim calcmode="lin" valueType="num">
                                      <p:cBhvr additive="base">
                                        <p:cTn id="186" dur="2000" fill="hold"/>
                                        <p:tgtEl>
                                          <p:spTgt spid="25"/>
                                        </p:tgtEl>
                                        <p:attrNameLst>
                                          <p:attrName>ppt_y</p:attrName>
                                        </p:attrNameLst>
                                      </p:cBhvr>
                                      <p:tavLst>
                                        <p:tav tm="0">
                                          <p:val>
                                            <p:strVal val="#ppt_y"/>
                                          </p:val>
                                        </p:tav>
                                        <p:tav tm="100000">
                                          <p:val>
                                            <p:strVal val="#ppt_y"/>
                                          </p:val>
                                        </p:tav>
                                      </p:tavLst>
                                    </p:anim>
                                  </p:childTnLst>
                                </p:cTn>
                              </p:par>
                              <p:par>
                                <p:cTn id="187" presetID="2" presetClass="entr" presetSubtype="8" fill="hold" nodeType="withEffect">
                                  <p:stCondLst>
                                    <p:cond delay="0"/>
                                  </p:stCondLst>
                                  <p:childTnLst>
                                    <p:set>
                                      <p:cBhvr>
                                        <p:cTn id="188" dur="1" fill="hold">
                                          <p:stCondLst>
                                            <p:cond delay="0"/>
                                          </p:stCondLst>
                                        </p:cTn>
                                        <p:tgtEl>
                                          <p:spTgt spid="45"/>
                                        </p:tgtEl>
                                        <p:attrNameLst>
                                          <p:attrName>style.visibility</p:attrName>
                                        </p:attrNameLst>
                                      </p:cBhvr>
                                      <p:to>
                                        <p:strVal val="visible"/>
                                      </p:to>
                                    </p:set>
                                    <p:anim calcmode="lin" valueType="num">
                                      <p:cBhvr additive="base">
                                        <p:cTn id="189" dur="2000" fill="hold"/>
                                        <p:tgtEl>
                                          <p:spTgt spid="45"/>
                                        </p:tgtEl>
                                        <p:attrNameLst>
                                          <p:attrName>ppt_x</p:attrName>
                                        </p:attrNameLst>
                                      </p:cBhvr>
                                      <p:tavLst>
                                        <p:tav tm="0">
                                          <p:val>
                                            <p:strVal val="0-#ppt_w/2"/>
                                          </p:val>
                                        </p:tav>
                                        <p:tav tm="100000">
                                          <p:val>
                                            <p:strVal val="#ppt_x"/>
                                          </p:val>
                                        </p:tav>
                                      </p:tavLst>
                                    </p:anim>
                                    <p:anim calcmode="lin" valueType="num">
                                      <p:cBhvr additive="base">
                                        <p:cTn id="190" dur="2000" fill="hold"/>
                                        <p:tgtEl>
                                          <p:spTgt spid="45"/>
                                        </p:tgtEl>
                                        <p:attrNameLst>
                                          <p:attrName>ppt_y</p:attrName>
                                        </p:attrNameLst>
                                      </p:cBhvr>
                                      <p:tavLst>
                                        <p:tav tm="0">
                                          <p:val>
                                            <p:strVal val="#ppt_y"/>
                                          </p:val>
                                        </p:tav>
                                        <p:tav tm="100000">
                                          <p:val>
                                            <p:strVal val="#ppt_y"/>
                                          </p:val>
                                        </p:tav>
                                      </p:tavLst>
                                    </p:anim>
                                  </p:childTnLst>
                                </p:cTn>
                              </p:par>
                              <p:par>
                                <p:cTn id="191" presetID="2" presetClass="entr" presetSubtype="8" fill="hold" grpId="0" nodeType="withEffect">
                                  <p:stCondLst>
                                    <p:cond delay="0"/>
                                  </p:stCondLst>
                                  <p:childTnLst>
                                    <p:set>
                                      <p:cBhvr>
                                        <p:cTn id="192" dur="1" fill="hold">
                                          <p:stCondLst>
                                            <p:cond delay="0"/>
                                          </p:stCondLst>
                                        </p:cTn>
                                        <p:tgtEl>
                                          <p:spTgt spid="24"/>
                                        </p:tgtEl>
                                        <p:attrNameLst>
                                          <p:attrName>style.visibility</p:attrName>
                                        </p:attrNameLst>
                                      </p:cBhvr>
                                      <p:to>
                                        <p:strVal val="visible"/>
                                      </p:to>
                                    </p:set>
                                    <p:anim calcmode="lin" valueType="num">
                                      <p:cBhvr additive="base">
                                        <p:cTn id="193" dur="2000" fill="hold"/>
                                        <p:tgtEl>
                                          <p:spTgt spid="24"/>
                                        </p:tgtEl>
                                        <p:attrNameLst>
                                          <p:attrName>ppt_x</p:attrName>
                                        </p:attrNameLst>
                                      </p:cBhvr>
                                      <p:tavLst>
                                        <p:tav tm="0">
                                          <p:val>
                                            <p:strVal val="0-#ppt_w/2"/>
                                          </p:val>
                                        </p:tav>
                                        <p:tav tm="100000">
                                          <p:val>
                                            <p:strVal val="#ppt_x"/>
                                          </p:val>
                                        </p:tav>
                                      </p:tavLst>
                                    </p:anim>
                                    <p:anim calcmode="lin" valueType="num">
                                      <p:cBhvr additive="base">
                                        <p:cTn id="194" dur="2000" fill="hold"/>
                                        <p:tgtEl>
                                          <p:spTgt spid="24"/>
                                        </p:tgtEl>
                                        <p:attrNameLst>
                                          <p:attrName>ppt_y</p:attrName>
                                        </p:attrNameLst>
                                      </p:cBhvr>
                                      <p:tavLst>
                                        <p:tav tm="0">
                                          <p:val>
                                            <p:strVal val="#ppt_y"/>
                                          </p:val>
                                        </p:tav>
                                        <p:tav tm="100000">
                                          <p:val>
                                            <p:strVal val="#ppt_y"/>
                                          </p:val>
                                        </p:tav>
                                      </p:tavLst>
                                    </p:anim>
                                  </p:childTnLst>
                                </p:cTn>
                              </p:par>
                              <p:par>
                                <p:cTn id="195" presetID="2" presetClass="entr" presetSubtype="8" fill="hold" nodeType="withEffect">
                                  <p:stCondLst>
                                    <p:cond delay="0"/>
                                  </p:stCondLst>
                                  <p:childTnLst>
                                    <p:set>
                                      <p:cBhvr>
                                        <p:cTn id="196" dur="1" fill="hold">
                                          <p:stCondLst>
                                            <p:cond delay="0"/>
                                          </p:stCondLst>
                                        </p:cTn>
                                        <p:tgtEl>
                                          <p:spTgt spid="38"/>
                                        </p:tgtEl>
                                        <p:attrNameLst>
                                          <p:attrName>style.visibility</p:attrName>
                                        </p:attrNameLst>
                                      </p:cBhvr>
                                      <p:to>
                                        <p:strVal val="visible"/>
                                      </p:to>
                                    </p:set>
                                    <p:anim calcmode="lin" valueType="num">
                                      <p:cBhvr additive="base">
                                        <p:cTn id="197" dur="2000" fill="hold"/>
                                        <p:tgtEl>
                                          <p:spTgt spid="38"/>
                                        </p:tgtEl>
                                        <p:attrNameLst>
                                          <p:attrName>ppt_x</p:attrName>
                                        </p:attrNameLst>
                                      </p:cBhvr>
                                      <p:tavLst>
                                        <p:tav tm="0">
                                          <p:val>
                                            <p:strVal val="0-#ppt_w/2"/>
                                          </p:val>
                                        </p:tav>
                                        <p:tav tm="100000">
                                          <p:val>
                                            <p:strVal val="#ppt_x"/>
                                          </p:val>
                                        </p:tav>
                                      </p:tavLst>
                                    </p:anim>
                                    <p:anim calcmode="lin" valueType="num">
                                      <p:cBhvr additive="base">
                                        <p:cTn id="198" dur="2000" fill="hold"/>
                                        <p:tgtEl>
                                          <p:spTgt spid="38"/>
                                        </p:tgtEl>
                                        <p:attrNameLst>
                                          <p:attrName>ppt_y</p:attrName>
                                        </p:attrNameLst>
                                      </p:cBhvr>
                                      <p:tavLst>
                                        <p:tav tm="0">
                                          <p:val>
                                            <p:strVal val="#ppt_y"/>
                                          </p:val>
                                        </p:tav>
                                        <p:tav tm="100000">
                                          <p:val>
                                            <p:strVal val="#ppt_y"/>
                                          </p:val>
                                        </p:tav>
                                      </p:tavLst>
                                    </p:anim>
                                  </p:childTnLst>
                                </p:cTn>
                              </p:par>
                              <p:par>
                                <p:cTn id="199" presetID="2" presetClass="entr" presetSubtype="8" fill="hold" grpId="0" nodeType="withEffect">
                                  <p:stCondLst>
                                    <p:cond delay="0"/>
                                  </p:stCondLst>
                                  <p:childTnLst>
                                    <p:set>
                                      <p:cBhvr>
                                        <p:cTn id="200" dur="1" fill="hold">
                                          <p:stCondLst>
                                            <p:cond delay="0"/>
                                          </p:stCondLst>
                                        </p:cTn>
                                        <p:tgtEl>
                                          <p:spTgt spid="23"/>
                                        </p:tgtEl>
                                        <p:attrNameLst>
                                          <p:attrName>style.visibility</p:attrName>
                                        </p:attrNameLst>
                                      </p:cBhvr>
                                      <p:to>
                                        <p:strVal val="visible"/>
                                      </p:to>
                                    </p:set>
                                    <p:anim calcmode="lin" valueType="num">
                                      <p:cBhvr additive="base">
                                        <p:cTn id="201" dur="2000" fill="hold"/>
                                        <p:tgtEl>
                                          <p:spTgt spid="23"/>
                                        </p:tgtEl>
                                        <p:attrNameLst>
                                          <p:attrName>ppt_x</p:attrName>
                                        </p:attrNameLst>
                                      </p:cBhvr>
                                      <p:tavLst>
                                        <p:tav tm="0">
                                          <p:val>
                                            <p:strVal val="0-#ppt_w/2"/>
                                          </p:val>
                                        </p:tav>
                                        <p:tav tm="100000">
                                          <p:val>
                                            <p:strVal val="#ppt_x"/>
                                          </p:val>
                                        </p:tav>
                                      </p:tavLst>
                                    </p:anim>
                                    <p:anim calcmode="lin" valueType="num">
                                      <p:cBhvr additive="base">
                                        <p:cTn id="202" dur="2000" fill="hold"/>
                                        <p:tgtEl>
                                          <p:spTgt spid="23"/>
                                        </p:tgtEl>
                                        <p:attrNameLst>
                                          <p:attrName>ppt_y</p:attrName>
                                        </p:attrNameLst>
                                      </p:cBhvr>
                                      <p:tavLst>
                                        <p:tav tm="0">
                                          <p:val>
                                            <p:strVal val="#ppt_y"/>
                                          </p:val>
                                        </p:tav>
                                        <p:tav tm="100000">
                                          <p:val>
                                            <p:strVal val="#ppt_y"/>
                                          </p:val>
                                        </p:tav>
                                      </p:tavLst>
                                    </p:anim>
                                  </p:childTnLst>
                                </p:cTn>
                              </p:par>
                              <p:par>
                                <p:cTn id="203" presetID="2" presetClass="entr" presetSubtype="8" fill="hold" nodeType="withEffect">
                                  <p:stCondLst>
                                    <p:cond delay="0"/>
                                  </p:stCondLst>
                                  <p:childTnLst>
                                    <p:set>
                                      <p:cBhvr>
                                        <p:cTn id="204" dur="1" fill="hold">
                                          <p:stCondLst>
                                            <p:cond delay="0"/>
                                          </p:stCondLst>
                                        </p:cTn>
                                        <p:tgtEl>
                                          <p:spTgt spid="37"/>
                                        </p:tgtEl>
                                        <p:attrNameLst>
                                          <p:attrName>style.visibility</p:attrName>
                                        </p:attrNameLst>
                                      </p:cBhvr>
                                      <p:to>
                                        <p:strVal val="visible"/>
                                      </p:to>
                                    </p:set>
                                    <p:anim calcmode="lin" valueType="num">
                                      <p:cBhvr additive="base">
                                        <p:cTn id="205" dur="2000" fill="hold"/>
                                        <p:tgtEl>
                                          <p:spTgt spid="37"/>
                                        </p:tgtEl>
                                        <p:attrNameLst>
                                          <p:attrName>ppt_x</p:attrName>
                                        </p:attrNameLst>
                                      </p:cBhvr>
                                      <p:tavLst>
                                        <p:tav tm="0">
                                          <p:val>
                                            <p:strVal val="0-#ppt_w/2"/>
                                          </p:val>
                                        </p:tav>
                                        <p:tav tm="100000">
                                          <p:val>
                                            <p:strVal val="#ppt_x"/>
                                          </p:val>
                                        </p:tav>
                                      </p:tavLst>
                                    </p:anim>
                                    <p:anim calcmode="lin" valueType="num">
                                      <p:cBhvr additive="base">
                                        <p:cTn id="206" dur="2000" fill="hold"/>
                                        <p:tgtEl>
                                          <p:spTgt spid="37"/>
                                        </p:tgtEl>
                                        <p:attrNameLst>
                                          <p:attrName>ppt_y</p:attrName>
                                        </p:attrNameLst>
                                      </p:cBhvr>
                                      <p:tavLst>
                                        <p:tav tm="0">
                                          <p:val>
                                            <p:strVal val="#ppt_y"/>
                                          </p:val>
                                        </p:tav>
                                        <p:tav tm="100000">
                                          <p:val>
                                            <p:strVal val="#ppt_y"/>
                                          </p:val>
                                        </p:tav>
                                      </p:tavLst>
                                    </p:anim>
                                  </p:childTnLst>
                                </p:cTn>
                              </p:par>
                              <p:par>
                                <p:cTn id="207" presetID="2" presetClass="entr" presetSubtype="8" fill="hold" grpId="0" nodeType="withEffect">
                                  <p:stCondLst>
                                    <p:cond delay="0"/>
                                  </p:stCondLst>
                                  <p:childTnLst>
                                    <p:set>
                                      <p:cBhvr>
                                        <p:cTn id="208" dur="1" fill="hold">
                                          <p:stCondLst>
                                            <p:cond delay="0"/>
                                          </p:stCondLst>
                                        </p:cTn>
                                        <p:tgtEl>
                                          <p:spTgt spid="22"/>
                                        </p:tgtEl>
                                        <p:attrNameLst>
                                          <p:attrName>style.visibility</p:attrName>
                                        </p:attrNameLst>
                                      </p:cBhvr>
                                      <p:to>
                                        <p:strVal val="visible"/>
                                      </p:to>
                                    </p:set>
                                    <p:anim calcmode="lin" valueType="num">
                                      <p:cBhvr additive="base">
                                        <p:cTn id="209" dur="2000" fill="hold"/>
                                        <p:tgtEl>
                                          <p:spTgt spid="22"/>
                                        </p:tgtEl>
                                        <p:attrNameLst>
                                          <p:attrName>ppt_x</p:attrName>
                                        </p:attrNameLst>
                                      </p:cBhvr>
                                      <p:tavLst>
                                        <p:tav tm="0">
                                          <p:val>
                                            <p:strVal val="0-#ppt_w/2"/>
                                          </p:val>
                                        </p:tav>
                                        <p:tav tm="100000">
                                          <p:val>
                                            <p:strVal val="#ppt_x"/>
                                          </p:val>
                                        </p:tav>
                                      </p:tavLst>
                                    </p:anim>
                                    <p:anim calcmode="lin" valueType="num">
                                      <p:cBhvr additive="base">
                                        <p:cTn id="210" dur="2000" fill="hold"/>
                                        <p:tgtEl>
                                          <p:spTgt spid="22"/>
                                        </p:tgtEl>
                                        <p:attrNameLst>
                                          <p:attrName>ppt_y</p:attrName>
                                        </p:attrNameLst>
                                      </p:cBhvr>
                                      <p:tavLst>
                                        <p:tav tm="0">
                                          <p:val>
                                            <p:strVal val="#ppt_y"/>
                                          </p:val>
                                        </p:tav>
                                        <p:tav tm="100000">
                                          <p:val>
                                            <p:strVal val="#ppt_y"/>
                                          </p:val>
                                        </p:tav>
                                      </p:tavLst>
                                    </p:anim>
                                  </p:childTnLst>
                                </p:cTn>
                              </p:par>
                              <p:par>
                                <p:cTn id="211" presetID="2" presetClass="entr" presetSubtype="8" fill="hold" nodeType="withEffect">
                                  <p:stCondLst>
                                    <p:cond delay="0"/>
                                  </p:stCondLst>
                                  <p:childTnLst>
                                    <p:set>
                                      <p:cBhvr>
                                        <p:cTn id="212" dur="1" fill="hold">
                                          <p:stCondLst>
                                            <p:cond delay="0"/>
                                          </p:stCondLst>
                                        </p:cTn>
                                        <p:tgtEl>
                                          <p:spTgt spid="36"/>
                                        </p:tgtEl>
                                        <p:attrNameLst>
                                          <p:attrName>style.visibility</p:attrName>
                                        </p:attrNameLst>
                                      </p:cBhvr>
                                      <p:to>
                                        <p:strVal val="visible"/>
                                      </p:to>
                                    </p:set>
                                    <p:anim calcmode="lin" valueType="num">
                                      <p:cBhvr additive="base">
                                        <p:cTn id="213" dur="2000" fill="hold"/>
                                        <p:tgtEl>
                                          <p:spTgt spid="36"/>
                                        </p:tgtEl>
                                        <p:attrNameLst>
                                          <p:attrName>ppt_x</p:attrName>
                                        </p:attrNameLst>
                                      </p:cBhvr>
                                      <p:tavLst>
                                        <p:tav tm="0">
                                          <p:val>
                                            <p:strVal val="0-#ppt_w/2"/>
                                          </p:val>
                                        </p:tav>
                                        <p:tav tm="100000">
                                          <p:val>
                                            <p:strVal val="#ppt_x"/>
                                          </p:val>
                                        </p:tav>
                                      </p:tavLst>
                                    </p:anim>
                                    <p:anim calcmode="lin" valueType="num">
                                      <p:cBhvr additive="base">
                                        <p:cTn id="214" dur="2000" fill="hold"/>
                                        <p:tgtEl>
                                          <p:spTgt spid="36"/>
                                        </p:tgtEl>
                                        <p:attrNameLst>
                                          <p:attrName>ppt_y</p:attrName>
                                        </p:attrNameLst>
                                      </p:cBhvr>
                                      <p:tavLst>
                                        <p:tav tm="0">
                                          <p:val>
                                            <p:strVal val="#ppt_y"/>
                                          </p:val>
                                        </p:tav>
                                        <p:tav tm="100000">
                                          <p:val>
                                            <p:strVal val="#ppt_y"/>
                                          </p:val>
                                        </p:tav>
                                      </p:tavLst>
                                    </p:anim>
                                  </p:childTnLst>
                                </p:cTn>
                              </p:par>
                              <p:par>
                                <p:cTn id="215" presetID="2" presetClass="entr" presetSubtype="8" fill="hold" grpId="0" nodeType="withEffect">
                                  <p:stCondLst>
                                    <p:cond delay="0"/>
                                  </p:stCondLst>
                                  <p:childTnLst>
                                    <p:set>
                                      <p:cBhvr>
                                        <p:cTn id="216" dur="1" fill="hold">
                                          <p:stCondLst>
                                            <p:cond delay="0"/>
                                          </p:stCondLst>
                                        </p:cTn>
                                        <p:tgtEl>
                                          <p:spTgt spid="21"/>
                                        </p:tgtEl>
                                        <p:attrNameLst>
                                          <p:attrName>style.visibility</p:attrName>
                                        </p:attrNameLst>
                                      </p:cBhvr>
                                      <p:to>
                                        <p:strVal val="visible"/>
                                      </p:to>
                                    </p:set>
                                    <p:anim calcmode="lin" valueType="num">
                                      <p:cBhvr additive="base">
                                        <p:cTn id="217" dur="2000" fill="hold"/>
                                        <p:tgtEl>
                                          <p:spTgt spid="21"/>
                                        </p:tgtEl>
                                        <p:attrNameLst>
                                          <p:attrName>ppt_x</p:attrName>
                                        </p:attrNameLst>
                                      </p:cBhvr>
                                      <p:tavLst>
                                        <p:tav tm="0">
                                          <p:val>
                                            <p:strVal val="0-#ppt_w/2"/>
                                          </p:val>
                                        </p:tav>
                                        <p:tav tm="100000">
                                          <p:val>
                                            <p:strVal val="#ppt_x"/>
                                          </p:val>
                                        </p:tav>
                                      </p:tavLst>
                                    </p:anim>
                                    <p:anim calcmode="lin" valueType="num">
                                      <p:cBhvr additive="base">
                                        <p:cTn id="218" dur="2000" fill="hold"/>
                                        <p:tgtEl>
                                          <p:spTgt spid="21"/>
                                        </p:tgtEl>
                                        <p:attrNameLst>
                                          <p:attrName>ppt_y</p:attrName>
                                        </p:attrNameLst>
                                      </p:cBhvr>
                                      <p:tavLst>
                                        <p:tav tm="0">
                                          <p:val>
                                            <p:strVal val="#ppt_y"/>
                                          </p:val>
                                        </p:tav>
                                        <p:tav tm="100000">
                                          <p:val>
                                            <p:strVal val="#ppt_y"/>
                                          </p:val>
                                        </p:tav>
                                      </p:tavLst>
                                    </p:anim>
                                  </p:childTnLst>
                                </p:cTn>
                              </p:par>
                              <p:par>
                                <p:cTn id="219" presetID="2" presetClass="entr" presetSubtype="8" fill="hold" nodeType="withEffect">
                                  <p:stCondLst>
                                    <p:cond delay="0"/>
                                  </p:stCondLst>
                                  <p:childTnLst>
                                    <p:set>
                                      <p:cBhvr>
                                        <p:cTn id="220" dur="1" fill="hold">
                                          <p:stCondLst>
                                            <p:cond delay="0"/>
                                          </p:stCondLst>
                                        </p:cTn>
                                        <p:tgtEl>
                                          <p:spTgt spid="35"/>
                                        </p:tgtEl>
                                        <p:attrNameLst>
                                          <p:attrName>style.visibility</p:attrName>
                                        </p:attrNameLst>
                                      </p:cBhvr>
                                      <p:to>
                                        <p:strVal val="visible"/>
                                      </p:to>
                                    </p:set>
                                    <p:anim calcmode="lin" valueType="num">
                                      <p:cBhvr additive="base">
                                        <p:cTn id="221" dur="2000" fill="hold"/>
                                        <p:tgtEl>
                                          <p:spTgt spid="35"/>
                                        </p:tgtEl>
                                        <p:attrNameLst>
                                          <p:attrName>ppt_x</p:attrName>
                                        </p:attrNameLst>
                                      </p:cBhvr>
                                      <p:tavLst>
                                        <p:tav tm="0">
                                          <p:val>
                                            <p:strVal val="0-#ppt_w/2"/>
                                          </p:val>
                                        </p:tav>
                                        <p:tav tm="100000">
                                          <p:val>
                                            <p:strVal val="#ppt_x"/>
                                          </p:val>
                                        </p:tav>
                                      </p:tavLst>
                                    </p:anim>
                                    <p:anim calcmode="lin" valueType="num">
                                      <p:cBhvr additive="base">
                                        <p:cTn id="222" dur="2000" fill="hold"/>
                                        <p:tgtEl>
                                          <p:spTgt spid="35"/>
                                        </p:tgtEl>
                                        <p:attrNameLst>
                                          <p:attrName>ppt_y</p:attrName>
                                        </p:attrNameLst>
                                      </p:cBhvr>
                                      <p:tavLst>
                                        <p:tav tm="0">
                                          <p:val>
                                            <p:strVal val="#ppt_y"/>
                                          </p:val>
                                        </p:tav>
                                        <p:tav tm="100000">
                                          <p:val>
                                            <p:strVal val="#ppt_y"/>
                                          </p:val>
                                        </p:tav>
                                      </p:tavLst>
                                    </p:anim>
                                  </p:childTnLst>
                                </p:cTn>
                              </p:par>
                              <p:par>
                                <p:cTn id="223" presetID="2" presetClass="entr" presetSubtype="8" fill="hold" grpId="0" nodeType="withEffect">
                                  <p:stCondLst>
                                    <p:cond delay="0"/>
                                  </p:stCondLst>
                                  <p:childTnLst>
                                    <p:set>
                                      <p:cBhvr>
                                        <p:cTn id="224" dur="1" fill="hold">
                                          <p:stCondLst>
                                            <p:cond delay="0"/>
                                          </p:stCondLst>
                                        </p:cTn>
                                        <p:tgtEl>
                                          <p:spTgt spid="20"/>
                                        </p:tgtEl>
                                        <p:attrNameLst>
                                          <p:attrName>style.visibility</p:attrName>
                                        </p:attrNameLst>
                                      </p:cBhvr>
                                      <p:to>
                                        <p:strVal val="visible"/>
                                      </p:to>
                                    </p:set>
                                    <p:anim calcmode="lin" valueType="num">
                                      <p:cBhvr additive="base">
                                        <p:cTn id="225" dur="2000" fill="hold"/>
                                        <p:tgtEl>
                                          <p:spTgt spid="20"/>
                                        </p:tgtEl>
                                        <p:attrNameLst>
                                          <p:attrName>ppt_x</p:attrName>
                                        </p:attrNameLst>
                                      </p:cBhvr>
                                      <p:tavLst>
                                        <p:tav tm="0">
                                          <p:val>
                                            <p:strVal val="0-#ppt_w/2"/>
                                          </p:val>
                                        </p:tav>
                                        <p:tav tm="100000">
                                          <p:val>
                                            <p:strVal val="#ppt_x"/>
                                          </p:val>
                                        </p:tav>
                                      </p:tavLst>
                                    </p:anim>
                                    <p:anim calcmode="lin" valueType="num">
                                      <p:cBhvr additive="base">
                                        <p:cTn id="226" dur="2000" fill="hold"/>
                                        <p:tgtEl>
                                          <p:spTgt spid="20"/>
                                        </p:tgtEl>
                                        <p:attrNameLst>
                                          <p:attrName>ppt_y</p:attrName>
                                        </p:attrNameLst>
                                      </p:cBhvr>
                                      <p:tavLst>
                                        <p:tav tm="0">
                                          <p:val>
                                            <p:strVal val="#ppt_y"/>
                                          </p:val>
                                        </p:tav>
                                        <p:tav tm="100000">
                                          <p:val>
                                            <p:strVal val="#ppt_y"/>
                                          </p:val>
                                        </p:tav>
                                      </p:tavLst>
                                    </p:anim>
                                  </p:childTnLst>
                                </p:cTn>
                              </p:par>
                              <p:par>
                                <p:cTn id="227" presetID="2" presetClass="entr" presetSubtype="8" fill="hold" nodeType="withEffect">
                                  <p:stCondLst>
                                    <p:cond delay="0"/>
                                  </p:stCondLst>
                                  <p:childTnLst>
                                    <p:set>
                                      <p:cBhvr>
                                        <p:cTn id="228" dur="1" fill="hold">
                                          <p:stCondLst>
                                            <p:cond delay="0"/>
                                          </p:stCondLst>
                                        </p:cTn>
                                        <p:tgtEl>
                                          <p:spTgt spid="34"/>
                                        </p:tgtEl>
                                        <p:attrNameLst>
                                          <p:attrName>style.visibility</p:attrName>
                                        </p:attrNameLst>
                                      </p:cBhvr>
                                      <p:to>
                                        <p:strVal val="visible"/>
                                      </p:to>
                                    </p:set>
                                    <p:anim calcmode="lin" valueType="num">
                                      <p:cBhvr additive="base">
                                        <p:cTn id="229" dur="2000" fill="hold"/>
                                        <p:tgtEl>
                                          <p:spTgt spid="34"/>
                                        </p:tgtEl>
                                        <p:attrNameLst>
                                          <p:attrName>ppt_x</p:attrName>
                                        </p:attrNameLst>
                                      </p:cBhvr>
                                      <p:tavLst>
                                        <p:tav tm="0">
                                          <p:val>
                                            <p:strVal val="0-#ppt_w/2"/>
                                          </p:val>
                                        </p:tav>
                                        <p:tav tm="100000">
                                          <p:val>
                                            <p:strVal val="#ppt_x"/>
                                          </p:val>
                                        </p:tav>
                                      </p:tavLst>
                                    </p:anim>
                                    <p:anim calcmode="lin" valueType="num">
                                      <p:cBhvr additive="base">
                                        <p:cTn id="230" dur="2000" fill="hold"/>
                                        <p:tgtEl>
                                          <p:spTgt spid="34"/>
                                        </p:tgtEl>
                                        <p:attrNameLst>
                                          <p:attrName>ppt_y</p:attrName>
                                        </p:attrNameLst>
                                      </p:cBhvr>
                                      <p:tavLst>
                                        <p:tav tm="0">
                                          <p:val>
                                            <p:strVal val="#ppt_y"/>
                                          </p:val>
                                        </p:tav>
                                        <p:tav tm="100000">
                                          <p:val>
                                            <p:strVal val="#ppt_y"/>
                                          </p:val>
                                        </p:tav>
                                      </p:tavLst>
                                    </p:anim>
                                  </p:childTnLst>
                                </p:cTn>
                              </p:par>
                              <p:par>
                                <p:cTn id="231" presetID="2" presetClass="entr" presetSubtype="8" fill="hold" grpId="0" nodeType="withEffect">
                                  <p:stCondLst>
                                    <p:cond delay="0"/>
                                  </p:stCondLst>
                                  <p:childTnLst>
                                    <p:set>
                                      <p:cBhvr>
                                        <p:cTn id="232" dur="1" fill="hold">
                                          <p:stCondLst>
                                            <p:cond delay="0"/>
                                          </p:stCondLst>
                                        </p:cTn>
                                        <p:tgtEl>
                                          <p:spTgt spid="19"/>
                                        </p:tgtEl>
                                        <p:attrNameLst>
                                          <p:attrName>style.visibility</p:attrName>
                                        </p:attrNameLst>
                                      </p:cBhvr>
                                      <p:to>
                                        <p:strVal val="visible"/>
                                      </p:to>
                                    </p:set>
                                    <p:anim calcmode="lin" valueType="num">
                                      <p:cBhvr additive="base">
                                        <p:cTn id="233" dur="2000" fill="hold"/>
                                        <p:tgtEl>
                                          <p:spTgt spid="19"/>
                                        </p:tgtEl>
                                        <p:attrNameLst>
                                          <p:attrName>ppt_x</p:attrName>
                                        </p:attrNameLst>
                                      </p:cBhvr>
                                      <p:tavLst>
                                        <p:tav tm="0">
                                          <p:val>
                                            <p:strVal val="0-#ppt_w/2"/>
                                          </p:val>
                                        </p:tav>
                                        <p:tav tm="100000">
                                          <p:val>
                                            <p:strVal val="#ppt_x"/>
                                          </p:val>
                                        </p:tav>
                                      </p:tavLst>
                                    </p:anim>
                                    <p:anim calcmode="lin" valueType="num">
                                      <p:cBhvr additive="base">
                                        <p:cTn id="234" dur="2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35" fill="hold">
                      <p:stCondLst>
                        <p:cond delay="indefinite"/>
                      </p:stCondLst>
                      <p:childTnLst>
                        <p:par>
                          <p:cTn id="236" fill="hold">
                            <p:stCondLst>
                              <p:cond delay="0"/>
                            </p:stCondLst>
                            <p:childTnLst>
                              <p:par>
                                <p:cTn id="237" presetID="3" presetClass="entr" presetSubtype="10" fill="hold" nodeType="clickEffect">
                                  <p:stCondLst>
                                    <p:cond delay="0"/>
                                  </p:stCondLst>
                                  <p:childTnLst>
                                    <p:set>
                                      <p:cBhvr>
                                        <p:cTn id="238" dur="1" fill="hold">
                                          <p:stCondLst>
                                            <p:cond delay="0"/>
                                          </p:stCondLst>
                                        </p:cTn>
                                        <p:tgtEl>
                                          <p:spTgt spid="54">
                                            <p:txEl>
                                              <p:pRg st="8" end="8"/>
                                            </p:txEl>
                                          </p:spTgt>
                                        </p:tgtEl>
                                        <p:attrNameLst>
                                          <p:attrName>style.visibility</p:attrName>
                                        </p:attrNameLst>
                                      </p:cBhvr>
                                      <p:to>
                                        <p:strVal val="visible"/>
                                      </p:to>
                                    </p:set>
                                    <p:animEffect transition="in" filter="blinds(horizontal)">
                                      <p:cBhvr>
                                        <p:cTn id="239" dur="2000"/>
                                        <p:tgtEl>
                                          <p:spTgt spid="54">
                                            <p:txEl>
                                              <p:pRg st="8" end="8"/>
                                            </p:txEl>
                                          </p:spTgt>
                                        </p:tgtEl>
                                      </p:cBhvr>
                                    </p:animEffect>
                                  </p:childTnLst>
                                </p:cTn>
                              </p:par>
                            </p:childTnLst>
                          </p:cTn>
                        </p:par>
                      </p:childTnLst>
                    </p:cTn>
                  </p:par>
                  <p:par>
                    <p:cTn id="240" fill="hold">
                      <p:stCondLst>
                        <p:cond delay="indefinite"/>
                      </p:stCondLst>
                      <p:childTnLst>
                        <p:par>
                          <p:cTn id="241" fill="hold">
                            <p:stCondLst>
                              <p:cond delay="0"/>
                            </p:stCondLst>
                            <p:childTnLst>
                              <p:par>
                                <p:cTn id="242" presetID="2" presetClass="entr" presetSubtype="8" fill="hold" nodeType="clickEffect">
                                  <p:stCondLst>
                                    <p:cond delay="0"/>
                                  </p:stCondLst>
                                  <p:childTnLst>
                                    <p:set>
                                      <p:cBhvr>
                                        <p:cTn id="243" dur="1" fill="hold">
                                          <p:stCondLst>
                                            <p:cond delay="0"/>
                                          </p:stCondLst>
                                        </p:cTn>
                                        <p:tgtEl>
                                          <p:spTgt spid="40"/>
                                        </p:tgtEl>
                                        <p:attrNameLst>
                                          <p:attrName>style.visibility</p:attrName>
                                        </p:attrNameLst>
                                      </p:cBhvr>
                                      <p:to>
                                        <p:strVal val="visible"/>
                                      </p:to>
                                    </p:set>
                                    <p:anim calcmode="lin" valueType="num">
                                      <p:cBhvr additive="base">
                                        <p:cTn id="244" dur="2000" fill="hold"/>
                                        <p:tgtEl>
                                          <p:spTgt spid="40"/>
                                        </p:tgtEl>
                                        <p:attrNameLst>
                                          <p:attrName>ppt_x</p:attrName>
                                        </p:attrNameLst>
                                      </p:cBhvr>
                                      <p:tavLst>
                                        <p:tav tm="0">
                                          <p:val>
                                            <p:strVal val="0-#ppt_w/2"/>
                                          </p:val>
                                        </p:tav>
                                        <p:tav tm="100000">
                                          <p:val>
                                            <p:strVal val="#ppt_x"/>
                                          </p:val>
                                        </p:tav>
                                      </p:tavLst>
                                    </p:anim>
                                    <p:anim calcmode="lin" valueType="num">
                                      <p:cBhvr additive="base">
                                        <p:cTn id="245" dur="2000" fill="hold"/>
                                        <p:tgtEl>
                                          <p:spTgt spid="40"/>
                                        </p:tgtEl>
                                        <p:attrNameLst>
                                          <p:attrName>ppt_y</p:attrName>
                                        </p:attrNameLst>
                                      </p:cBhvr>
                                      <p:tavLst>
                                        <p:tav tm="0">
                                          <p:val>
                                            <p:strVal val="#ppt_y"/>
                                          </p:val>
                                        </p:tav>
                                        <p:tav tm="100000">
                                          <p:val>
                                            <p:strVal val="#ppt_y"/>
                                          </p:val>
                                        </p:tav>
                                      </p:tavLst>
                                    </p:anim>
                                  </p:childTnLst>
                                </p:cTn>
                              </p:par>
                              <p:par>
                                <p:cTn id="246" presetID="2" presetClass="entr" presetSubtype="8" fill="hold" grpId="0" nodeType="withEffect">
                                  <p:stCondLst>
                                    <p:cond delay="0"/>
                                  </p:stCondLst>
                                  <p:childTnLst>
                                    <p:set>
                                      <p:cBhvr>
                                        <p:cTn id="247" dur="1" fill="hold">
                                          <p:stCondLst>
                                            <p:cond delay="0"/>
                                          </p:stCondLst>
                                        </p:cTn>
                                        <p:tgtEl>
                                          <p:spTgt spid="28"/>
                                        </p:tgtEl>
                                        <p:attrNameLst>
                                          <p:attrName>style.visibility</p:attrName>
                                        </p:attrNameLst>
                                      </p:cBhvr>
                                      <p:to>
                                        <p:strVal val="visible"/>
                                      </p:to>
                                    </p:set>
                                    <p:anim calcmode="lin" valueType="num">
                                      <p:cBhvr additive="base">
                                        <p:cTn id="248" dur="2000" fill="hold"/>
                                        <p:tgtEl>
                                          <p:spTgt spid="28"/>
                                        </p:tgtEl>
                                        <p:attrNameLst>
                                          <p:attrName>ppt_x</p:attrName>
                                        </p:attrNameLst>
                                      </p:cBhvr>
                                      <p:tavLst>
                                        <p:tav tm="0">
                                          <p:val>
                                            <p:strVal val="0-#ppt_w/2"/>
                                          </p:val>
                                        </p:tav>
                                        <p:tav tm="100000">
                                          <p:val>
                                            <p:strVal val="#ppt_x"/>
                                          </p:val>
                                        </p:tav>
                                      </p:tavLst>
                                    </p:anim>
                                    <p:anim calcmode="lin" valueType="num">
                                      <p:cBhvr additive="base">
                                        <p:cTn id="249" dur="2000" fill="hold"/>
                                        <p:tgtEl>
                                          <p:spTgt spid="28"/>
                                        </p:tgtEl>
                                        <p:attrNameLst>
                                          <p:attrName>ppt_y</p:attrName>
                                        </p:attrNameLst>
                                      </p:cBhvr>
                                      <p:tavLst>
                                        <p:tav tm="0">
                                          <p:val>
                                            <p:strVal val="#ppt_y"/>
                                          </p:val>
                                        </p:tav>
                                        <p:tav tm="100000">
                                          <p:val>
                                            <p:strVal val="#ppt_y"/>
                                          </p:val>
                                        </p:tav>
                                      </p:tavLst>
                                    </p:anim>
                                  </p:childTnLst>
                                </p:cTn>
                              </p:par>
                              <p:par>
                                <p:cTn id="250" presetID="2" presetClass="entr" presetSubtype="8" fill="hold" nodeType="withEffect">
                                  <p:stCondLst>
                                    <p:cond delay="0"/>
                                  </p:stCondLst>
                                  <p:childTnLst>
                                    <p:set>
                                      <p:cBhvr>
                                        <p:cTn id="251" dur="1" fill="hold">
                                          <p:stCondLst>
                                            <p:cond delay="0"/>
                                          </p:stCondLst>
                                        </p:cTn>
                                        <p:tgtEl>
                                          <p:spTgt spid="39"/>
                                        </p:tgtEl>
                                        <p:attrNameLst>
                                          <p:attrName>style.visibility</p:attrName>
                                        </p:attrNameLst>
                                      </p:cBhvr>
                                      <p:to>
                                        <p:strVal val="visible"/>
                                      </p:to>
                                    </p:set>
                                    <p:anim calcmode="lin" valueType="num">
                                      <p:cBhvr additive="base">
                                        <p:cTn id="252" dur="2000" fill="hold"/>
                                        <p:tgtEl>
                                          <p:spTgt spid="39"/>
                                        </p:tgtEl>
                                        <p:attrNameLst>
                                          <p:attrName>ppt_x</p:attrName>
                                        </p:attrNameLst>
                                      </p:cBhvr>
                                      <p:tavLst>
                                        <p:tav tm="0">
                                          <p:val>
                                            <p:strVal val="0-#ppt_w/2"/>
                                          </p:val>
                                        </p:tav>
                                        <p:tav tm="100000">
                                          <p:val>
                                            <p:strVal val="#ppt_x"/>
                                          </p:val>
                                        </p:tav>
                                      </p:tavLst>
                                    </p:anim>
                                    <p:anim calcmode="lin" valueType="num">
                                      <p:cBhvr additive="base">
                                        <p:cTn id="253" dur="2000" fill="hold"/>
                                        <p:tgtEl>
                                          <p:spTgt spid="39"/>
                                        </p:tgtEl>
                                        <p:attrNameLst>
                                          <p:attrName>ppt_y</p:attrName>
                                        </p:attrNameLst>
                                      </p:cBhvr>
                                      <p:tavLst>
                                        <p:tav tm="0">
                                          <p:val>
                                            <p:strVal val="#ppt_y"/>
                                          </p:val>
                                        </p:tav>
                                        <p:tav tm="100000">
                                          <p:val>
                                            <p:strVal val="#ppt_y"/>
                                          </p:val>
                                        </p:tav>
                                      </p:tavLst>
                                    </p:anim>
                                  </p:childTnLst>
                                </p:cTn>
                              </p:par>
                              <p:par>
                                <p:cTn id="254" presetID="2" presetClass="entr" presetSubtype="8" fill="hold" grpId="0" nodeType="withEffect">
                                  <p:stCondLst>
                                    <p:cond delay="0"/>
                                  </p:stCondLst>
                                  <p:childTnLst>
                                    <p:set>
                                      <p:cBhvr>
                                        <p:cTn id="255" dur="1" fill="hold">
                                          <p:stCondLst>
                                            <p:cond delay="0"/>
                                          </p:stCondLst>
                                        </p:cTn>
                                        <p:tgtEl>
                                          <p:spTgt spid="27"/>
                                        </p:tgtEl>
                                        <p:attrNameLst>
                                          <p:attrName>style.visibility</p:attrName>
                                        </p:attrNameLst>
                                      </p:cBhvr>
                                      <p:to>
                                        <p:strVal val="visible"/>
                                      </p:to>
                                    </p:set>
                                    <p:anim calcmode="lin" valueType="num">
                                      <p:cBhvr additive="base">
                                        <p:cTn id="256" dur="2000" fill="hold"/>
                                        <p:tgtEl>
                                          <p:spTgt spid="27"/>
                                        </p:tgtEl>
                                        <p:attrNameLst>
                                          <p:attrName>ppt_x</p:attrName>
                                        </p:attrNameLst>
                                      </p:cBhvr>
                                      <p:tavLst>
                                        <p:tav tm="0">
                                          <p:val>
                                            <p:strVal val="0-#ppt_w/2"/>
                                          </p:val>
                                        </p:tav>
                                        <p:tav tm="100000">
                                          <p:val>
                                            <p:strVal val="#ppt_x"/>
                                          </p:val>
                                        </p:tav>
                                      </p:tavLst>
                                    </p:anim>
                                    <p:anim calcmode="lin" valueType="num">
                                      <p:cBhvr additive="base">
                                        <p:cTn id="257" dur="2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58" fill="hold">
                      <p:stCondLst>
                        <p:cond delay="indefinite"/>
                      </p:stCondLst>
                      <p:childTnLst>
                        <p:par>
                          <p:cTn id="259" fill="hold">
                            <p:stCondLst>
                              <p:cond delay="0"/>
                            </p:stCondLst>
                            <p:childTnLst>
                              <p:par>
                                <p:cTn id="260" presetID="3" presetClass="entr" presetSubtype="10" fill="hold" nodeType="clickEffect">
                                  <p:stCondLst>
                                    <p:cond delay="0"/>
                                  </p:stCondLst>
                                  <p:childTnLst>
                                    <p:set>
                                      <p:cBhvr>
                                        <p:cTn id="261" dur="1" fill="hold">
                                          <p:stCondLst>
                                            <p:cond delay="0"/>
                                          </p:stCondLst>
                                        </p:cTn>
                                        <p:tgtEl>
                                          <p:spTgt spid="54">
                                            <p:txEl>
                                              <p:pRg st="9" end="9"/>
                                            </p:txEl>
                                          </p:spTgt>
                                        </p:tgtEl>
                                        <p:attrNameLst>
                                          <p:attrName>style.visibility</p:attrName>
                                        </p:attrNameLst>
                                      </p:cBhvr>
                                      <p:to>
                                        <p:strVal val="visible"/>
                                      </p:to>
                                    </p:set>
                                    <p:animEffect transition="in" filter="blinds(horizontal)">
                                      <p:cBhvr>
                                        <p:cTn id="262" dur="2000"/>
                                        <p:tgtEl>
                                          <p:spTgt spid="54">
                                            <p:txEl>
                                              <p:pRg st="9" end="9"/>
                                            </p:txEl>
                                          </p:spTgt>
                                        </p:tgtEl>
                                      </p:cBhvr>
                                    </p:animEffect>
                                  </p:childTnLst>
                                </p:cTn>
                              </p:par>
                            </p:childTnLst>
                          </p:cTn>
                        </p:par>
                      </p:childTnLst>
                    </p:cTn>
                  </p:par>
                  <p:par>
                    <p:cTn id="263" fill="hold">
                      <p:stCondLst>
                        <p:cond delay="indefinite"/>
                      </p:stCondLst>
                      <p:childTnLst>
                        <p:par>
                          <p:cTn id="264" fill="hold">
                            <p:stCondLst>
                              <p:cond delay="0"/>
                            </p:stCondLst>
                            <p:childTnLst>
                              <p:par>
                                <p:cTn id="265" presetID="2" presetClass="entr" presetSubtype="8" fill="hold" nodeType="clickEffect">
                                  <p:stCondLst>
                                    <p:cond delay="0"/>
                                  </p:stCondLst>
                                  <p:childTnLst>
                                    <p:set>
                                      <p:cBhvr>
                                        <p:cTn id="266" dur="1" fill="hold">
                                          <p:stCondLst>
                                            <p:cond delay="0"/>
                                          </p:stCondLst>
                                        </p:cTn>
                                        <p:tgtEl>
                                          <p:spTgt spid="57"/>
                                        </p:tgtEl>
                                        <p:attrNameLst>
                                          <p:attrName>style.visibility</p:attrName>
                                        </p:attrNameLst>
                                      </p:cBhvr>
                                      <p:to>
                                        <p:strVal val="visible"/>
                                      </p:to>
                                    </p:set>
                                    <p:anim calcmode="lin" valueType="num">
                                      <p:cBhvr additive="base">
                                        <p:cTn id="267" dur="2000" fill="hold"/>
                                        <p:tgtEl>
                                          <p:spTgt spid="57"/>
                                        </p:tgtEl>
                                        <p:attrNameLst>
                                          <p:attrName>ppt_x</p:attrName>
                                        </p:attrNameLst>
                                      </p:cBhvr>
                                      <p:tavLst>
                                        <p:tav tm="0">
                                          <p:val>
                                            <p:strVal val="0-#ppt_w/2"/>
                                          </p:val>
                                        </p:tav>
                                        <p:tav tm="100000">
                                          <p:val>
                                            <p:strVal val="#ppt_x"/>
                                          </p:val>
                                        </p:tav>
                                      </p:tavLst>
                                    </p:anim>
                                    <p:anim calcmode="lin" valueType="num">
                                      <p:cBhvr additive="base">
                                        <p:cTn id="268" dur="2000" fill="hold"/>
                                        <p:tgtEl>
                                          <p:spTgt spid="57"/>
                                        </p:tgtEl>
                                        <p:attrNameLst>
                                          <p:attrName>ppt_y</p:attrName>
                                        </p:attrNameLst>
                                      </p:cBhvr>
                                      <p:tavLst>
                                        <p:tav tm="0">
                                          <p:val>
                                            <p:strVal val="#ppt_y"/>
                                          </p:val>
                                        </p:tav>
                                        <p:tav tm="100000">
                                          <p:val>
                                            <p:strVal val="#ppt_y"/>
                                          </p:val>
                                        </p:tav>
                                      </p:tavLst>
                                    </p:anim>
                                  </p:childTnLst>
                                </p:cTn>
                              </p:par>
                              <p:par>
                                <p:cTn id="269" presetID="2" presetClass="entr" presetSubtype="8" fill="hold" grpId="0" nodeType="withEffect">
                                  <p:stCondLst>
                                    <p:cond delay="0"/>
                                  </p:stCondLst>
                                  <p:childTnLst>
                                    <p:set>
                                      <p:cBhvr>
                                        <p:cTn id="270" dur="1" fill="hold">
                                          <p:stCondLst>
                                            <p:cond delay="0"/>
                                          </p:stCondLst>
                                        </p:cTn>
                                        <p:tgtEl>
                                          <p:spTgt spid="56"/>
                                        </p:tgtEl>
                                        <p:attrNameLst>
                                          <p:attrName>style.visibility</p:attrName>
                                        </p:attrNameLst>
                                      </p:cBhvr>
                                      <p:to>
                                        <p:strVal val="visible"/>
                                      </p:to>
                                    </p:set>
                                    <p:anim calcmode="lin" valueType="num">
                                      <p:cBhvr additive="base">
                                        <p:cTn id="271" dur="2000" fill="hold"/>
                                        <p:tgtEl>
                                          <p:spTgt spid="56"/>
                                        </p:tgtEl>
                                        <p:attrNameLst>
                                          <p:attrName>ppt_x</p:attrName>
                                        </p:attrNameLst>
                                      </p:cBhvr>
                                      <p:tavLst>
                                        <p:tav tm="0">
                                          <p:val>
                                            <p:strVal val="0-#ppt_w/2"/>
                                          </p:val>
                                        </p:tav>
                                        <p:tav tm="100000">
                                          <p:val>
                                            <p:strVal val="#ppt_x"/>
                                          </p:val>
                                        </p:tav>
                                      </p:tavLst>
                                    </p:anim>
                                    <p:anim calcmode="lin" valueType="num">
                                      <p:cBhvr additive="base">
                                        <p:cTn id="272"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5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6" name="Text Box 16"/>
          <p:cNvSpPr txBox="1">
            <a:spLocks noChangeArrowheads="1"/>
          </p:cNvSpPr>
          <p:nvPr/>
        </p:nvSpPr>
        <p:spPr bwMode="auto">
          <a:xfrm>
            <a:off x="1047750" y="1589088"/>
            <a:ext cx="2743200" cy="863600"/>
          </a:xfrm>
          <a:prstGeom prst="rect">
            <a:avLst/>
          </a:prstGeom>
          <a:solidFill>
            <a:srgbClr val="FF9900"/>
          </a:solidFill>
          <a:ln w="9525">
            <a:solidFill>
              <a:schemeClr val="tx1"/>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200" b="1">
                <a:solidFill>
                  <a:srgbClr val="0000FF"/>
                </a:solidFill>
                <a:latin typeface="Times New Roman" panose="02020603050405020304" pitchFamily="18" charset="0"/>
                <a:cs typeface="Times New Roman" panose="02020603050405020304" pitchFamily="18" charset="0"/>
              </a:rPr>
              <a:t>Cộng đồng Than và Thép (1951)</a:t>
            </a:r>
          </a:p>
        </p:txBody>
      </p:sp>
      <p:sp>
        <p:nvSpPr>
          <p:cNvPr id="20498" name="Text Box 18"/>
          <p:cNvSpPr txBox="1">
            <a:spLocks noChangeArrowheads="1"/>
          </p:cNvSpPr>
          <p:nvPr/>
        </p:nvSpPr>
        <p:spPr bwMode="auto">
          <a:xfrm>
            <a:off x="4629150" y="1595438"/>
            <a:ext cx="2590800" cy="865187"/>
          </a:xfrm>
          <a:prstGeom prst="rect">
            <a:avLst/>
          </a:prstGeom>
          <a:solidFill>
            <a:srgbClr val="99CC00"/>
          </a:solidFill>
          <a:ln w="9525">
            <a:solidFill>
              <a:schemeClr val="tx1"/>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200" b="1">
                <a:solidFill>
                  <a:srgbClr val="0000FF"/>
                </a:solidFill>
                <a:latin typeface="Times New Roman" panose="02020603050405020304" pitchFamily="18" charset="0"/>
                <a:cs typeface="Times New Roman" panose="02020603050405020304" pitchFamily="18" charset="0"/>
              </a:rPr>
              <a:t>Cộng đồng Kinh tế Châu Âu (1957)</a:t>
            </a:r>
          </a:p>
        </p:txBody>
      </p:sp>
      <p:sp>
        <p:nvSpPr>
          <p:cNvPr id="20499" name="Text Box 19"/>
          <p:cNvSpPr txBox="1">
            <a:spLocks noChangeArrowheads="1"/>
          </p:cNvSpPr>
          <p:nvPr/>
        </p:nvSpPr>
        <p:spPr bwMode="auto">
          <a:xfrm>
            <a:off x="7848600" y="1625600"/>
            <a:ext cx="3081338" cy="863600"/>
          </a:xfrm>
          <a:prstGeom prst="rect">
            <a:avLst/>
          </a:prstGeom>
          <a:solidFill>
            <a:srgbClr val="FFFF99"/>
          </a:solidFill>
          <a:ln w="9525">
            <a:solidFill>
              <a:schemeClr val="tx1"/>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200" b="1">
                <a:solidFill>
                  <a:srgbClr val="0000FF"/>
                </a:solidFill>
                <a:latin typeface="Times New Roman" panose="02020603050405020304" pitchFamily="18" charset="0"/>
                <a:cs typeface="Times New Roman" panose="02020603050405020304" pitchFamily="18" charset="0"/>
              </a:rPr>
              <a:t>Cộng đồng Nguyên tử Châu Âu (1958)</a:t>
            </a:r>
          </a:p>
        </p:txBody>
      </p:sp>
      <p:sp>
        <p:nvSpPr>
          <p:cNvPr id="20500" name="Text Box 20"/>
          <p:cNvSpPr txBox="1">
            <a:spLocks noChangeArrowheads="1"/>
          </p:cNvSpPr>
          <p:nvPr/>
        </p:nvSpPr>
        <p:spPr bwMode="auto">
          <a:xfrm>
            <a:off x="3681413" y="3178175"/>
            <a:ext cx="4267200" cy="477838"/>
          </a:xfrm>
          <a:prstGeom prst="rect">
            <a:avLst/>
          </a:prstGeom>
          <a:solidFill>
            <a:srgbClr val="CCFFCC"/>
          </a:solidFill>
          <a:ln w="9525">
            <a:solidFill>
              <a:schemeClr val="tx1"/>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200" b="1">
                <a:solidFill>
                  <a:srgbClr val="0000FF"/>
                </a:solidFill>
                <a:latin typeface="Times New Roman" panose="02020603050405020304" pitchFamily="18" charset="0"/>
                <a:cs typeface="Times New Roman" panose="02020603050405020304" pitchFamily="18" charset="0"/>
              </a:rPr>
              <a:t>Cộng đồng Châu Âu: EC (1967)</a:t>
            </a:r>
          </a:p>
        </p:txBody>
      </p:sp>
      <p:sp>
        <p:nvSpPr>
          <p:cNvPr id="20501" name="Text Box 21"/>
          <p:cNvSpPr txBox="1">
            <a:spLocks noChangeArrowheads="1"/>
          </p:cNvSpPr>
          <p:nvPr/>
        </p:nvSpPr>
        <p:spPr bwMode="auto">
          <a:xfrm>
            <a:off x="3581400" y="4243388"/>
            <a:ext cx="5105400" cy="447675"/>
          </a:xfrm>
          <a:prstGeom prst="rect">
            <a:avLst/>
          </a:prstGeom>
          <a:gradFill rotWithShape="1">
            <a:gsLst>
              <a:gs pos="0">
                <a:srgbClr val="0099FF"/>
              </a:gs>
              <a:gs pos="100000">
                <a:srgbClr val="004776"/>
              </a:gs>
            </a:gsLst>
            <a:lin ang="5400000" scaled="1"/>
          </a:gradFill>
          <a:ln w="9525">
            <a:solidFill>
              <a:srgbClr val="CCFFFF"/>
            </a:solidFill>
            <a:miter lim="800000"/>
            <a:headEnd/>
            <a:tailEnd/>
          </a:ln>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200" b="1">
                <a:solidFill>
                  <a:srgbClr val="FFFF00"/>
                </a:solidFill>
                <a:latin typeface="Times New Roman" panose="02020603050405020304" pitchFamily="18" charset="0"/>
                <a:cs typeface="Times New Roman" panose="02020603050405020304" pitchFamily="18" charset="0"/>
              </a:rPr>
              <a:t>LIÊN MINH CHÂU ÂU (EU) 1993</a:t>
            </a:r>
          </a:p>
        </p:txBody>
      </p:sp>
      <p:sp>
        <p:nvSpPr>
          <p:cNvPr id="8199" name="Line 22"/>
          <p:cNvSpPr>
            <a:spLocks noChangeShapeType="1"/>
          </p:cNvSpPr>
          <p:nvPr/>
        </p:nvSpPr>
        <p:spPr bwMode="auto">
          <a:xfrm>
            <a:off x="2667000" y="2460625"/>
            <a:ext cx="3344863" cy="669925"/>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0" name="Line 23"/>
          <p:cNvSpPr>
            <a:spLocks noChangeShapeType="1"/>
          </p:cNvSpPr>
          <p:nvPr/>
        </p:nvSpPr>
        <p:spPr bwMode="auto">
          <a:xfrm>
            <a:off x="6046788" y="2489200"/>
            <a:ext cx="14287" cy="64135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201" name="Line 24"/>
          <p:cNvSpPr>
            <a:spLocks noChangeShapeType="1"/>
          </p:cNvSpPr>
          <p:nvPr/>
        </p:nvSpPr>
        <p:spPr bwMode="auto">
          <a:xfrm flipH="1">
            <a:off x="6094413" y="2536825"/>
            <a:ext cx="3336925" cy="623888"/>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0505" name="Line 25"/>
          <p:cNvSpPr>
            <a:spLocks noChangeShapeType="1"/>
          </p:cNvSpPr>
          <p:nvPr/>
        </p:nvSpPr>
        <p:spPr bwMode="auto">
          <a:xfrm>
            <a:off x="6061075" y="3656013"/>
            <a:ext cx="0" cy="609600"/>
          </a:xfrm>
          <a:prstGeom prst="line">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0507" name="Rectangle 27"/>
          <p:cNvSpPr>
            <a:spLocks noChangeArrowheads="1"/>
          </p:cNvSpPr>
          <p:nvPr/>
        </p:nvSpPr>
        <p:spPr bwMode="auto">
          <a:xfrm>
            <a:off x="1752600" y="4800600"/>
            <a:ext cx="86868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eaLnBrk="1" hangingPunct="1">
              <a:lnSpc>
                <a:spcPct val="114000"/>
              </a:lnSpc>
              <a:spcBef>
                <a:spcPct val="0"/>
              </a:spcBef>
              <a:buClrTx/>
              <a:buSzTx/>
              <a:buFont typeface="Wingdings" panose="05000000000000000000" pitchFamily="2" charset="2"/>
              <a:buNone/>
            </a:pPr>
            <a:r>
              <a:rPr lang="en-US" altLang="en-US" sz="2700">
                <a:solidFill>
                  <a:schemeClr val="tx1"/>
                </a:solidFill>
                <a:latin typeface="Times New Roman" panose="02020603050405020304" pitchFamily="18" charset="0"/>
                <a:cs typeface="Times New Roman" panose="02020603050405020304" pitchFamily="18" charset="0"/>
              </a:rPr>
              <a:t>       Với mong muốn duy trì hoà bình và cải thiện đời sống của nhân dân, sáu quốc gia: Đức, Pháp, Italia, Bỉ, Hà Lan và Luc-xăm-bua tham gia sáng lập Cộng đồng kinh tế Châu Âu là tiền thân của EU ngày nay</a:t>
            </a:r>
          </a:p>
        </p:txBody>
      </p:sp>
      <p:sp>
        <p:nvSpPr>
          <p:cNvPr id="8204" name="AutoShape 28"/>
          <p:cNvSpPr>
            <a:spLocks noChangeArrowheads="1"/>
          </p:cNvSpPr>
          <p:nvPr/>
        </p:nvSpPr>
        <p:spPr bwMode="auto">
          <a:xfrm>
            <a:off x="3581400" y="327025"/>
            <a:ext cx="5105400" cy="457200"/>
          </a:xfrm>
          <a:prstGeom prst="roundRect">
            <a:avLst>
              <a:gd name="adj" fmla="val 16667"/>
            </a:avLst>
          </a:prstGeom>
          <a:solidFill>
            <a:schemeClr val="bg1"/>
          </a:solidFill>
          <a:ln w="9525">
            <a:solidFill>
              <a:schemeClr val="tx1"/>
            </a:solidFill>
            <a:round/>
            <a:headEnd/>
            <a:tailEnd/>
          </a:ln>
        </p:spPr>
        <p:txBody>
          <a:bodyPr wrap="none" anchor="ctr"/>
          <a:lstStyle>
            <a:lvl1pPr marL="342900" indent="-342900">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fontAlgn="base">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lnSpc>
                <a:spcPct val="114000"/>
              </a:lnSpc>
              <a:spcBef>
                <a:spcPct val="0"/>
              </a:spcBef>
              <a:buClrTx/>
              <a:buSzTx/>
              <a:buFontTx/>
              <a:buNone/>
            </a:pPr>
            <a:r>
              <a:rPr lang="en-US" altLang="en-US" sz="2800" b="1">
                <a:solidFill>
                  <a:schemeClr val="tx1"/>
                </a:solidFill>
                <a:latin typeface="Times New Roman" panose="02020603050405020304" pitchFamily="18" charset="0"/>
                <a:cs typeface="Times New Roman" panose="02020603050405020304" pitchFamily="18" charset="0"/>
              </a:rPr>
              <a:t>SỰ RA ĐỜI VÀ PHÁT TRIỂN</a:t>
            </a:r>
          </a:p>
        </p:txBody>
      </p:sp>
    </p:spTree>
    <p:extLst>
      <p:ext uri="{BB962C8B-B14F-4D97-AF65-F5344CB8AC3E}">
        <p14:creationId xmlns:p14="http://schemas.microsoft.com/office/powerpoint/2010/main" xmlns="" val="382467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box(in)">
                                      <p:cBhvr>
                                        <p:cTn id="7" dur="500"/>
                                        <p:tgtEl>
                                          <p:spTgt spid="204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498"/>
                                        </p:tgtEl>
                                        <p:attrNameLst>
                                          <p:attrName>style.visibility</p:attrName>
                                        </p:attrNameLst>
                                      </p:cBhvr>
                                      <p:to>
                                        <p:strVal val="visible"/>
                                      </p:to>
                                    </p:set>
                                    <p:animEffect transition="in" filter="box(in)">
                                      <p:cBhvr>
                                        <p:cTn id="12" dur="500"/>
                                        <p:tgtEl>
                                          <p:spTgt spid="204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99"/>
                                        </p:tgtEl>
                                        <p:attrNameLst>
                                          <p:attrName>style.visibility</p:attrName>
                                        </p:attrNameLst>
                                      </p:cBhvr>
                                      <p:to>
                                        <p:strVal val="visible"/>
                                      </p:to>
                                    </p:set>
                                    <p:animEffect transition="in" filter="box(in)">
                                      <p:cBhvr>
                                        <p:cTn id="17" dur="500"/>
                                        <p:tgtEl>
                                          <p:spTgt spid="20499"/>
                                        </p:tgtEl>
                                      </p:cBhvr>
                                    </p:animEffect>
                                  </p:childTnLst>
                                </p:cTn>
                              </p:par>
                              <p:par>
                                <p:cTn id="18" presetID="4" presetClass="entr" presetSubtype="16" fill="hold" grpId="0" nodeType="withEffect">
                                  <p:stCondLst>
                                    <p:cond delay="0"/>
                                  </p:stCondLst>
                                  <p:childTnLst>
                                    <p:set>
                                      <p:cBhvr>
                                        <p:cTn id="19" dur="1" fill="hold">
                                          <p:stCondLst>
                                            <p:cond delay="0"/>
                                          </p:stCondLst>
                                        </p:cTn>
                                        <p:tgtEl>
                                          <p:spTgt spid="20500"/>
                                        </p:tgtEl>
                                        <p:attrNameLst>
                                          <p:attrName>style.visibility</p:attrName>
                                        </p:attrNameLst>
                                      </p:cBhvr>
                                      <p:to>
                                        <p:strVal val="visible"/>
                                      </p:to>
                                    </p:set>
                                    <p:animEffect transition="in" filter="box(in)">
                                      <p:cBhvr>
                                        <p:cTn id="20" dur="500"/>
                                        <p:tgtEl>
                                          <p:spTgt spid="2050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20505"/>
                                        </p:tgtEl>
                                        <p:attrNameLst>
                                          <p:attrName>style.visibility</p:attrName>
                                        </p:attrNameLst>
                                      </p:cBhvr>
                                      <p:to>
                                        <p:strVal val="visible"/>
                                      </p:to>
                                    </p:set>
                                    <p:animEffect transition="in" filter="box(in)">
                                      <p:cBhvr>
                                        <p:cTn id="25" dur="500"/>
                                        <p:tgtEl>
                                          <p:spTgt spid="20505"/>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20501"/>
                                        </p:tgtEl>
                                        <p:attrNameLst>
                                          <p:attrName>style.visibility</p:attrName>
                                        </p:attrNameLst>
                                      </p:cBhvr>
                                      <p:to>
                                        <p:strVal val="visible"/>
                                      </p:to>
                                    </p:set>
                                    <p:animEffect transition="in" filter="box(in)">
                                      <p:cBhvr>
                                        <p:cTn id="28" dur="500"/>
                                        <p:tgtEl>
                                          <p:spTgt spid="2050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0507"/>
                                        </p:tgtEl>
                                        <p:attrNameLst>
                                          <p:attrName>style.visibility</p:attrName>
                                        </p:attrNameLst>
                                      </p:cBhvr>
                                      <p:to>
                                        <p:strVal val="visible"/>
                                      </p:to>
                                    </p:set>
                                    <p:animEffect transition="in" filter="box(in)">
                                      <p:cBhvr>
                                        <p:cTn id="33" dur="500"/>
                                        <p:tgtEl>
                                          <p:spTgt spid="20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6" grpId="0" animBg="1"/>
      <p:bldP spid="20498" grpId="0" animBg="1"/>
      <p:bldP spid="20499" grpId="0" animBg="1"/>
      <p:bldP spid="20500" grpId="0" animBg="1"/>
      <p:bldP spid="20501" grpId="0" animBg="1"/>
      <p:bldP spid="2050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181553" y="1071563"/>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1. </a:t>
            </a:r>
            <a:r>
              <a:rPr lang="vi-VN" altLang="en-US" sz="2800" b="1" u="sng">
                <a:solidFill>
                  <a:srgbClr val="0000FF"/>
                </a:solidFill>
                <a:latin typeface="Times New Roman" panose="02020603050405020304" pitchFamily="18" charset="0"/>
                <a:cs typeface="Times New Roman" panose="02020603050405020304" pitchFamily="18" charset="0"/>
              </a:rPr>
              <a:t>Sư</a:t>
            </a:r>
            <a:r>
              <a:rPr lang="en-US" altLang="en-US" sz="2800" b="1" u="sng">
                <a:solidFill>
                  <a:srgbClr val="0000FF"/>
                </a:solidFill>
                <a:latin typeface="Times New Roman" panose="02020603050405020304" pitchFamily="18" charset="0"/>
                <a:cs typeface="Times New Roman" panose="02020603050405020304" pitchFamily="18" charset="0"/>
              </a:rPr>
              <a:t>̣ mở rộng của Liên minh châu Âu:</a:t>
            </a:r>
            <a:endParaRPr lang="en-US" altLang="en-US" sz="2800" b="1">
              <a:solidFill>
                <a:srgbClr val="0000FF"/>
              </a:solidFill>
              <a:latin typeface="Times New Roman" panose="02020603050405020304" pitchFamily="18" charset="0"/>
              <a:cs typeface="Times New Roman" panose="02020603050405020304" pitchFamily="18" charset="0"/>
            </a:endParaRPr>
          </a:p>
        </p:txBody>
      </p:sp>
      <p:sp>
        <p:nvSpPr>
          <p:cNvPr id="3"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68036" y="1886773"/>
            <a:ext cx="8091055" cy="2829236"/>
          </a:xfrm>
          <a:prstGeom prst="rect">
            <a:avLst/>
          </a:prstGeom>
        </p:spPr>
        <p:txBody>
          <a:bodyPr wrap="square">
            <a:spAutoFit/>
          </a:bodyPr>
          <a:lstStyle/>
          <a:p>
            <a:pPr algn="just">
              <a:lnSpc>
                <a:spcPct val="114000"/>
              </a:lnSpc>
              <a:spcBef>
                <a:spcPct val="0"/>
              </a:spcBef>
            </a:pPr>
            <a:r>
              <a:rPr lang="en-US" altLang="en-US" sz="2600" b="1" dirty="0" smtClean="0">
                <a:latin typeface="Times New Roman" panose="02020603050405020304" pitchFamily="18" charset="0"/>
                <a:cs typeface="Times New Roman" panose="02020603050405020304" pitchFamily="18" charset="0"/>
              </a:rPr>
              <a:t> - </a:t>
            </a:r>
            <a:r>
              <a:rPr lang="en-US" altLang="en-US" sz="2600" b="1" dirty="0" err="1" smtClean="0">
                <a:latin typeface="Times New Roman" panose="02020603050405020304" pitchFamily="18" charset="0"/>
                <a:cs typeface="Times New Roman" panose="02020603050405020304" pitchFamily="18" charset="0"/>
              </a:rPr>
              <a:t>Thành</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smtClean="0">
                <a:latin typeface="Times New Roman" panose="02020603050405020304" pitchFamily="18" charset="0"/>
                <a:cs typeface="Times New Roman" panose="02020603050405020304" pitchFamily="18" charset="0"/>
              </a:rPr>
              <a:t>lập</a:t>
            </a:r>
            <a:r>
              <a:rPr lang="en-US" altLang="en-US" sz="2600" b="1" dirty="0" smtClean="0">
                <a:latin typeface="Times New Roman" panose="02020603050405020304" pitchFamily="18" charset="0"/>
                <a:cs typeface="Times New Roman" panose="02020603050405020304" pitchFamily="18" charset="0"/>
              </a:rPr>
              <a:t> : 1957</a:t>
            </a:r>
          </a:p>
          <a:p>
            <a:pPr marL="285750" indent="-285750" algn="just">
              <a:lnSpc>
                <a:spcPct val="114000"/>
              </a:lnSpc>
              <a:spcBef>
                <a:spcPct val="0"/>
              </a:spcBef>
              <a:buFontTx/>
              <a:buChar char="-"/>
            </a:pPr>
            <a:r>
              <a:rPr lang="en-US" altLang="en-US" sz="2600" b="1" dirty="0" err="1" smtClean="0">
                <a:latin typeface="Times New Roman" panose="02020603050405020304" pitchFamily="18" charset="0"/>
                <a:cs typeface="Times New Roman" panose="02020603050405020304" pitchFamily="18" charset="0"/>
              </a:rPr>
              <a:t>Đến</a:t>
            </a:r>
            <a:r>
              <a:rPr lang="en-US" altLang="en-US" sz="2600" b="1" dirty="0" smtClean="0">
                <a:latin typeface="Times New Roman" panose="02020603050405020304" pitchFamily="18" charset="0"/>
                <a:cs typeface="Times New Roman" panose="02020603050405020304" pitchFamily="18" charset="0"/>
              </a:rPr>
              <a:t> nay:</a:t>
            </a:r>
          </a:p>
          <a:p>
            <a:pPr algn="just">
              <a:lnSpc>
                <a:spcPct val="114000"/>
              </a:lnSpc>
              <a:spcBef>
                <a:spcPct val="0"/>
              </a:spcBef>
            </a:pPr>
            <a:r>
              <a:rPr lang="en-US" altLang="en-US" sz="2600" b="1" dirty="0" smtClean="0">
                <a:latin typeface="Times New Roman" panose="02020603050405020304" pitchFamily="18" charset="0"/>
                <a:cs typeface="Times New Roman" panose="02020603050405020304" pitchFamily="18" charset="0"/>
              </a:rPr>
              <a:t>  + </a:t>
            </a:r>
            <a:r>
              <a:rPr lang="en-US" altLang="en-US" sz="2600" b="1" dirty="0" err="1" smtClean="0">
                <a:latin typeface="Times New Roman" panose="02020603050405020304" pitchFamily="18" charset="0"/>
                <a:cs typeface="Times New Roman" panose="02020603050405020304" pitchFamily="18" charset="0"/>
              </a:rPr>
              <a:t>Diện</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tích</a:t>
            </a:r>
            <a:r>
              <a:rPr lang="en-US" altLang="en-US" sz="2600" b="1" dirty="0">
                <a:latin typeface="Times New Roman" panose="02020603050405020304" pitchFamily="18" charset="0"/>
                <a:cs typeface="Times New Roman" panose="02020603050405020304" pitchFamily="18" charset="0"/>
              </a:rPr>
              <a:t>: 4. 422. 773 km</a:t>
            </a:r>
            <a:r>
              <a:rPr lang="en-US" altLang="en-US" sz="2600" b="1" baseline="30000" dirty="0">
                <a:latin typeface="Times New Roman" panose="02020603050405020304" pitchFamily="18" charset="0"/>
                <a:cs typeface="Times New Roman" panose="02020603050405020304" pitchFamily="18" charset="0"/>
              </a:rPr>
              <a:t>2</a:t>
            </a:r>
            <a:r>
              <a:rPr lang="en-US" altLang="en-US" sz="2600" b="1" dirty="0">
                <a:latin typeface="Times New Roman" panose="02020603050405020304" pitchFamily="18" charset="0"/>
                <a:cs typeface="Times New Roman" panose="02020603050405020304" pitchFamily="18" charset="0"/>
              </a:rPr>
              <a:t> (2007).</a:t>
            </a:r>
          </a:p>
          <a:p>
            <a:pPr algn="just">
              <a:lnSpc>
                <a:spcPct val="114000"/>
              </a:lnSpc>
              <a:spcBef>
                <a:spcPct val="0"/>
              </a:spcBef>
            </a:pPr>
            <a:r>
              <a:rPr lang="en-US" altLang="en-US" sz="2600" b="1" dirty="0">
                <a:latin typeface="Times New Roman" panose="02020603050405020304" pitchFamily="18" charset="0"/>
                <a:cs typeface="Times New Roman" panose="02020603050405020304" pitchFamily="18" charset="0"/>
              </a:rPr>
              <a:t> </a:t>
            </a:r>
            <a:r>
              <a:rPr lang="en-US" altLang="en-US" sz="2600" b="1" dirty="0" smtClean="0">
                <a:latin typeface="Times New Roman" panose="02020603050405020304" pitchFamily="18" charset="0"/>
                <a:cs typeface="Times New Roman" panose="02020603050405020304" pitchFamily="18" charset="0"/>
              </a:rPr>
              <a:t>+</a:t>
            </a:r>
            <a:r>
              <a:rPr lang="en-US" altLang="en-US" sz="2600" b="1" dirty="0" err="1" smtClean="0">
                <a:latin typeface="Times New Roman" panose="02020603050405020304" pitchFamily="18" charset="0"/>
                <a:cs typeface="Times New Roman" panose="02020603050405020304" pitchFamily="18" charset="0"/>
              </a:rPr>
              <a:t>Dân</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sô</a:t>
            </a:r>
            <a:r>
              <a:rPr lang="en-US" altLang="en-US" sz="2600" b="1" dirty="0">
                <a:latin typeface="Times New Roman" panose="02020603050405020304" pitchFamily="18" charset="0"/>
                <a:cs typeface="Times New Roman" panose="02020603050405020304" pitchFamily="18" charset="0"/>
              </a:rPr>
              <a:t>́: 495 </a:t>
            </a:r>
            <a:r>
              <a:rPr lang="en-US" altLang="en-US" sz="2600" b="1" dirty="0" err="1">
                <a:latin typeface="Times New Roman" panose="02020603050405020304" pitchFamily="18" charset="0"/>
                <a:cs typeface="Times New Roman" panose="02020603050405020304" pitchFamily="18" charset="0"/>
              </a:rPr>
              <a:t>triệu</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người</a:t>
            </a:r>
            <a:r>
              <a:rPr lang="en-US" altLang="en-US" sz="2600" b="1" dirty="0">
                <a:latin typeface="Times New Roman" panose="02020603050405020304" pitchFamily="18" charset="0"/>
                <a:cs typeface="Times New Roman" panose="02020603050405020304" pitchFamily="18" charset="0"/>
              </a:rPr>
              <a:t> (2007).</a:t>
            </a:r>
          </a:p>
          <a:p>
            <a:pPr algn="just">
              <a:lnSpc>
                <a:spcPct val="114000"/>
              </a:lnSpc>
              <a:spcBef>
                <a:spcPct val="0"/>
              </a:spcBef>
            </a:pPr>
            <a:r>
              <a:rPr lang="en-US" altLang="en-US" sz="2600" b="1" dirty="0" smtClean="0">
                <a:latin typeface="Times New Roman" panose="02020603050405020304" pitchFamily="18" charset="0"/>
                <a:cs typeface="Times New Roman" panose="02020603050405020304" pitchFamily="18" charset="0"/>
              </a:rPr>
              <a:t>  + </a:t>
            </a:r>
            <a:r>
              <a:rPr lang="en-US" altLang="en-US" sz="2600" b="1" dirty="0" err="1" smtClean="0">
                <a:latin typeface="Times New Roman" panose="02020603050405020304" pitchFamily="18" charset="0"/>
                <a:cs typeface="Times New Roman" panose="02020603050405020304" pitchFamily="18" charset="0"/>
              </a:rPr>
              <a:t>Sô</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quốc</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gia</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thành</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viên</a:t>
            </a:r>
            <a:r>
              <a:rPr lang="en-US" altLang="en-US" sz="2600" b="1" dirty="0">
                <a:latin typeface="Times New Roman" panose="02020603050405020304" pitchFamily="18" charset="0"/>
                <a:cs typeface="Times New Roman" panose="02020603050405020304" pitchFamily="18" charset="0"/>
              </a:rPr>
              <a:t>: </a:t>
            </a:r>
            <a:r>
              <a:rPr lang="en-US" altLang="en-US" sz="2600" b="1" dirty="0" smtClean="0">
                <a:latin typeface="Times New Roman" panose="02020603050405020304" pitchFamily="18" charset="0"/>
                <a:cs typeface="Times New Roman" panose="02020603050405020304" pitchFamily="18" charset="0"/>
              </a:rPr>
              <a:t>27 </a:t>
            </a:r>
            <a:endParaRPr lang="en-US" altLang="en-US" sz="2600" b="1" dirty="0">
              <a:latin typeface="Times New Roman" panose="02020603050405020304" pitchFamily="18" charset="0"/>
              <a:cs typeface="Times New Roman" panose="02020603050405020304" pitchFamily="18" charset="0"/>
            </a:endParaRPr>
          </a:p>
          <a:p>
            <a:pPr algn="just">
              <a:lnSpc>
                <a:spcPct val="114000"/>
              </a:lnSpc>
              <a:spcBef>
                <a:spcPct val="0"/>
              </a:spcBef>
            </a:pPr>
            <a:r>
              <a:rPr lang="en-US" altLang="en-US" sz="2600" b="1" dirty="0">
                <a:latin typeface="Times New Roman" panose="02020603050405020304" pitchFamily="18" charset="0"/>
                <a:cs typeface="Times New Roman" panose="02020603050405020304" pitchFamily="18" charset="0"/>
              </a:rPr>
              <a:t>  </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smtClean="0">
                <a:latin typeface="Times New Roman" panose="02020603050405020304" pitchFamily="18" charset="0"/>
                <a:cs typeface="Times New Roman" panose="02020603050405020304" pitchFamily="18" charset="0"/>
              </a:rPr>
              <a:t>Tru</a:t>
            </a:r>
            <a:r>
              <a:rPr lang="en-US" altLang="en-US" sz="2600" b="1" dirty="0" smtClean="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sơ</a:t>
            </a:r>
            <a:r>
              <a:rPr lang="en-US" altLang="en-US" sz="2600" b="1" dirty="0">
                <a:latin typeface="Times New Roman" panose="02020603050405020304" pitchFamily="18" charset="0"/>
                <a:cs typeface="Times New Roman" panose="02020603050405020304" pitchFamily="18" charset="0"/>
              </a:rPr>
              <a:t>̉: </a:t>
            </a:r>
            <a:r>
              <a:rPr lang="en-US" altLang="en-US" sz="2600" b="1" dirty="0" err="1">
                <a:latin typeface="Times New Roman" panose="02020603050405020304" pitchFamily="18" charset="0"/>
                <a:cs typeface="Times New Roman" panose="02020603050405020304" pitchFamily="18" charset="0"/>
              </a:rPr>
              <a:t>Brúc</a:t>
            </a:r>
            <a:r>
              <a:rPr lang="en-US" altLang="en-US" sz="2600" b="1" dirty="0">
                <a:latin typeface="Times New Roman" panose="02020603050405020304" pitchFamily="18" charset="0"/>
                <a:cs typeface="Times New Roman" panose="02020603050405020304" pitchFamily="18" charset="0"/>
              </a:rPr>
              <a:t> – </a:t>
            </a:r>
            <a:r>
              <a:rPr lang="en-US" altLang="en-US" sz="2600" b="1" dirty="0" err="1">
                <a:latin typeface="Times New Roman" panose="02020603050405020304" pitchFamily="18" charset="0"/>
                <a:cs typeface="Times New Roman" panose="02020603050405020304" pitchFamily="18" charset="0"/>
              </a:rPr>
              <a:t>xen</a:t>
            </a:r>
            <a:r>
              <a:rPr lang="en-US" altLang="en-US" sz="2600" b="1" dirty="0">
                <a:latin typeface="Times New Roman" panose="02020603050405020304" pitchFamily="18" charset="0"/>
                <a:cs typeface="Times New Roman" panose="02020603050405020304" pitchFamily="18" charset="0"/>
              </a:rPr>
              <a:t> (Bỉ).</a:t>
            </a:r>
          </a:p>
        </p:txBody>
      </p:sp>
    </p:spTree>
    <p:extLst>
      <p:ext uri="{BB962C8B-B14F-4D97-AF65-F5344CB8AC3E}">
        <p14:creationId xmlns:p14="http://schemas.microsoft.com/office/powerpoint/2010/main" xmlns="" val="1310901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txBox="1">
            <a:spLocks/>
          </p:cNvSpPr>
          <p:nvPr/>
        </p:nvSpPr>
        <p:spPr bwMode="auto">
          <a:xfrm>
            <a:off x="1317625" y="1071563"/>
            <a:ext cx="8763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lnSpc>
                <a:spcPct val="120000"/>
              </a:lnSpc>
              <a:spcBef>
                <a:spcPts val="1000"/>
              </a:spcBef>
              <a:buClr>
                <a:schemeClr val="tx1"/>
              </a:buClr>
              <a:buFont typeface="Arial" panose="020B0604020202020204" pitchFamily="34" charset="0"/>
              <a:buChar char="•"/>
              <a:defRPr sz="2000">
                <a:solidFill>
                  <a:schemeClr val="tx1"/>
                </a:solidFill>
                <a:latin typeface="Tw Cen MT"/>
              </a:defRPr>
            </a:lvl1pPr>
            <a:lvl2pPr marL="742950" indent="-285750">
              <a:lnSpc>
                <a:spcPct val="120000"/>
              </a:lnSpc>
              <a:spcBef>
                <a:spcPts val="500"/>
              </a:spcBef>
              <a:buClr>
                <a:schemeClr val="tx1"/>
              </a:buClr>
              <a:buFont typeface="Arial" panose="020B0604020202020204" pitchFamily="34" charset="0"/>
              <a:buChar char="•"/>
              <a:defRPr>
                <a:solidFill>
                  <a:schemeClr val="tx1"/>
                </a:solidFill>
                <a:latin typeface="Tw Cen MT"/>
              </a:defRPr>
            </a:lvl2pPr>
            <a:lvl3pPr marL="1143000" indent="-228600">
              <a:lnSpc>
                <a:spcPct val="120000"/>
              </a:lnSpc>
              <a:spcBef>
                <a:spcPts val="500"/>
              </a:spcBef>
              <a:buClr>
                <a:schemeClr val="tx1"/>
              </a:buClr>
              <a:buFont typeface="Arial" panose="020B0604020202020204" pitchFamily="34" charset="0"/>
              <a:buChar char="•"/>
              <a:defRPr sz="1600">
                <a:solidFill>
                  <a:schemeClr val="tx1"/>
                </a:solidFill>
                <a:latin typeface="Tw Cen MT"/>
              </a:defRPr>
            </a:lvl3pPr>
            <a:lvl4pPr marL="16002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4pPr>
            <a:lvl5pPr marL="2057400" indent="-228600">
              <a:lnSpc>
                <a:spcPct val="120000"/>
              </a:lnSpc>
              <a:spcBef>
                <a:spcPts val="500"/>
              </a:spcBef>
              <a:buClr>
                <a:schemeClr val="tx1"/>
              </a:buClr>
              <a:buFont typeface="Arial" panose="020B0604020202020204" pitchFamily="34" charset="0"/>
              <a:buChar char="•"/>
              <a:defRPr sz="1400">
                <a:solidFill>
                  <a:schemeClr val="tx1"/>
                </a:solidFill>
                <a:latin typeface="Tw Cen MT"/>
              </a:defRPr>
            </a:lvl5pPr>
            <a:lvl6pPr marL="25146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6pPr>
            <a:lvl7pPr marL="29718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7pPr>
            <a:lvl8pPr marL="34290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8pPr>
            <a:lvl9pPr marL="3886200" indent="-228600" fontAlgn="base">
              <a:lnSpc>
                <a:spcPct val="120000"/>
              </a:lnSpc>
              <a:spcBef>
                <a:spcPts val="500"/>
              </a:spcBef>
              <a:spcAft>
                <a:spcPct val="0"/>
              </a:spcAft>
              <a:buClr>
                <a:schemeClr val="tx1"/>
              </a:buClr>
              <a:buFont typeface="Arial" panose="020B0604020202020204" pitchFamily="34" charset="0"/>
              <a:buChar char="•"/>
              <a:defRPr sz="1400">
                <a:solidFill>
                  <a:schemeClr val="tx1"/>
                </a:solidFill>
                <a:latin typeface="Tw Cen MT"/>
              </a:defRPr>
            </a:lvl9pPr>
          </a:lstStyle>
          <a:p>
            <a:pPr eaLnBrk="1" hangingPunct="1">
              <a:lnSpc>
                <a:spcPct val="114000"/>
              </a:lnSpc>
              <a:spcBef>
                <a:spcPct val="0"/>
              </a:spcBef>
              <a:buClrTx/>
              <a:buFont typeface="Arial" panose="020B0604020202020204" pitchFamily="34" charset="0"/>
              <a:buNone/>
            </a:pPr>
            <a:r>
              <a:rPr lang="en-US" altLang="en-US" sz="2800" b="1">
                <a:solidFill>
                  <a:srgbClr val="0000FF"/>
                </a:solidFill>
                <a:latin typeface="Times New Roman" panose="02020603050405020304" pitchFamily="18" charset="0"/>
                <a:cs typeface="Times New Roman" panose="02020603050405020304" pitchFamily="18" charset="0"/>
              </a:rPr>
              <a:t>   2. EU – mô hình liên minh toàn diện nhất.</a:t>
            </a:r>
          </a:p>
        </p:txBody>
      </p:sp>
      <p:sp>
        <p:nvSpPr>
          <p:cNvPr id="5" name="WordArt 22"/>
          <p:cNvSpPr txBox="1">
            <a:spLocks noChangeArrowheads="1" noChangeShapeType="1" noTextEdit="1"/>
          </p:cNvSpPr>
          <p:nvPr/>
        </p:nvSpPr>
        <p:spPr bwMode="auto">
          <a:xfrm>
            <a:off x="2080419" y="381000"/>
            <a:ext cx="8410575" cy="685800"/>
          </a:xfrm>
          <a:prstGeom prst="rect">
            <a:avLst/>
          </a:prstGeom>
        </p:spPr>
        <p:txBody>
          <a:bodyPr vert="horz" wrap="none" lIns="91440" tIns="45720" rIns="91440" bIns="45720" rtlCol="0" fromWordArt="1"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defRPr/>
            </a:pPr>
            <a:r>
              <a:rPr lang="en-US" b="1" i="1" kern="10" smtClean="0">
                <a:solidFill>
                  <a:srgbClr val="C00000"/>
                </a:solidFill>
                <a:latin typeface="Times New Roman" panose="02020603050405020304" pitchFamily="18" charset="0"/>
                <a:cs typeface="Times New Roman" panose="02020603050405020304" pitchFamily="18" charset="0"/>
              </a:rPr>
              <a:t>Tiết 67: bài 60: liên minh châu Âu  </a:t>
            </a:r>
            <a:endParaRPr lang="en-US" b="1" i="1" kern="10" dirty="0">
              <a:solidFill>
                <a:srgbClr val="C00000"/>
              </a:solidFill>
              <a:latin typeface="Times New Roman" panose="02020603050405020304" pitchFamily="18" charset="0"/>
              <a:cs typeface="Times New Roman" panose="02020603050405020304" pitchFamily="18" charset="0"/>
            </a:endParaRPr>
          </a:p>
        </p:txBody>
      </p:sp>
      <p:sp>
        <p:nvSpPr>
          <p:cNvPr id="6" name="Cloud Callout 5"/>
          <p:cNvSpPr/>
          <p:nvPr/>
        </p:nvSpPr>
        <p:spPr>
          <a:xfrm>
            <a:off x="2438400" y="3075709"/>
            <a:ext cx="7633855" cy="278476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latin typeface="Times New Roman" panose="02020603050405020304" pitchFamily="18" charset="0"/>
                <a:cs typeface="Times New Roman" panose="02020603050405020304" pitchFamily="18" charset="0"/>
              </a:rPr>
              <a:t>Vì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nói</a:t>
            </a:r>
            <a:r>
              <a:rPr lang="en-US" sz="2800" b="1" dirty="0" smtClean="0">
                <a:latin typeface="Times New Roman" panose="02020603050405020304" pitchFamily="18" charset="0"/>
                <a:cs typeface="Times New Roman" panose="02020603050405020304" pitchFamily="18" charset="0"/>
              </a:rPr>
              <a:t> EU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mô</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liên</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toàn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diện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nhất</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a:p>
            <a:pPr algn="ctr"/>
            <a:endParaRPr lang="en-US" sz="2800" dirty="0"/>
          </a:p>
        </p:txBody>
      </p:sp>
    </p:spTree>
    <p:extLst>
      <p:ext uri="{BB962C8B-B14F-4D97-AF65-F5344CB8AC3E}">
        <p14:creationId xmlns:p14="http://schemas.microsoft.com/office/powerpoint/2010/main" xmlns="" val="23454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076b196da5b5c51e98c651d92410a5a6b0b17"/>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2EC421C2-C776-40FC-8027-C4B2B576A2BC}"/>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9D7C7B3A-CADE-4352-A692-F3E1A537D032}"/>
</p:tagLst>
</file>

<file path=ppt/tags/tag4.xml><?xml version="1.0" encoding="utf-8"?>
<p:tagLst xmlns:a="http://schemas.openxmlformats.org/drawingml/2006/main" xmlns:r="http://schemas.openxmlformats.org/officeDocument/2006/relationships" xmlns:p="http://schemas.openxmlformats.org/presentationml/2006/main">
  <p:tag name="MMPROD_SUBSTITUTION_ID" val="{59505C29-1EF2-40BC-92DD-F90F9182BF2D}"/>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DF99C6AF-1ADA-496E-B8E2-D7308D568158}"/>
</p:tagLst>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xmlns="" name="Droplet" id="{8984A317-299A-4E50-B45D-BFC9EDE2337A}" vid="{A633B6A3-9E7F-4C10-9C98-2517A3134361}"/>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42</TotalTime>
  <Words>1438</Words>
  <Application>Microsoft Office PowerPoint</Application>
  <PresentationFormat>Custom</PresentationFormat>
  <Paragraphs>193</Paragraphs>
  <Slides>46</Slides>
  <Notes>2</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46</vt:i4>
      </vt:variant>
    </vt:vector>
  </HeadingPairs>
  <TitlesOfParts>
    <vt:vector size="49" baseType="lpstr">
      <vt:lpstr>Droplet</vt:lpstr>
      <vt:lpstr>Organic</vt:lpstr>
      <vt:lpstr>Clip</vt:lpstr>
      <vt:lpstr>Slide 1</vt:lpstr>
      <vt:lpstr>Slide 2</vt:lpstr>
      <vt:lpstr>Slide 3</vt:lpstr>
      <vt:lpstr>Tiết 67: bài 60: liên minh châu Âu  </vt:lpstr>
      <vt:lpstr>Slide 5</vt:lpstr>
      <vt:lpstr>Slide 6</vt:lpstr>
      <vt:lpstr>Slide 7</vt:lpstr>
      <vt:lpstr>Slide 8</vt:lpstr>
      <vt:lpstr>Slide 9</vt:lpstr>
      <vt:lpstr>Slide 10</vt:lpstr>
      <vt:lpstr>Slide 11</vt:lpstr>
      <vt:lpstr>Slide 12</vt:lpstr>
      <vt:lpstr>Hội đồng châu Âu</vt:lpstr>
      <vt:lpstr>Nghị viện châu Âu</vt:lpstr>
      <vt:lpstr>Slide 15</vt:lpstr>
      <vt:lpstr>Uỷ ban Liên minh châu Âu</vt:lpstr>
      <vt:lpstr>Slide 17</vt:lpstr>
      <vt:lpstr>Ngân hàng liên minh châu Âu</vt:lpstr>
      <vt:lpstr>Liên minh về</vt:lpstr>
      <vt:lpstr>Chính sách</vt:lpstr>
      <vt:lpstr>Hợp tác về</vt:lpstr>
      <vt:lpstr>Slide 22</vt:lpstr>
      <vt:lpstr>Liên minh về văn hóa.</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Mr.Thang</cp:lastModifiedBy>
  <cp:revision>11</cp:revision>
  <dcterms:created xsi:type="dcterms:W3CDTF">2017-04-10T07:24:52Z</dcterms:created>
  <dcterms:modified xsi:type="dcterms:W3CDTF">2017-05-17T08:58:00Z</dcterms:modified>
</cp:coreProperties>
</file>